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4"/>
  </p:notesMasterIdLst>
  <p:handoutMasterIdLst>
    <p:handoutMasterId r:id="rId15"/>
  </p:handoutMasterIdLst>
  <p:sldIdLst>
    <p:sldId id="265" r:id="rId2"/>
    <p:sldId id="274" r:id="rId3"/>
    <p:sldId id="266" r:id="rId4"/>
    <p:sldId id="267" r:id="rId5"/>
    <p:sldId id="268" r:id="rId6"/>
    <p:sldId id="273" r:id="rId7"/>
    <p:sldId id="270" r:id="rId8"/>
    <p:sldId id="279" r:id="rId9"/>
    <p:sldId id="275" r:id="rId10"/>
    <p:sldId id="276" r:id="rId11"/>
    <p:sldId id="277" r:id="rId12"/>
    <p:sldId id="278" r:id="rId13"/>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CB27"/>
    <a:srgbClr val="F0B625"/>
    <a:srgbClr val="732C33"/>
    <a:srgbClr val="BDB199"/>
    <a:srgbClr val="D6F7B3"/>
    <a:srgbClr val="5D7587"/>
    <a:srgbClr val="5B3459"/>
    <a:srgbClr val="000E5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812"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pPr>
              <a:defRPr/>
            </a:pPr>
            <a:r>
              <a:rPr lang="en-GB"/>
              <a:t>Header text here...</a:t>
            </a:r>
          </a:p>
        </p:txBody>
      </p:sp>
      <p:sp>
        <p:nvSpPr>
          <p:cNvPr id="614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pPr>
              <a:defRPr/>
            </a:pPr>
            <a:endParaRPr lang="en-GB"/>
          </a:p>
        </p:txBody>
      </p:sp>
      <p:sp>
        <p:nvSpPr>
          <p:cNvPr id="614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pPr>
              <a:defRPr/>
            </a:pPr>
            <a:r>
              <a:rPr lang="en-GB"/>
              <a:t>Footer text here...</a:t>
            </a:r>
          </a:p>
        </p:txBody>
      </p:sp>
      <p:sp>
        <p:nvSpPr>
          <p:cNvPr id="614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506FBB78-4075-4872-A219-0B3525913A23}"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304800" y="228600"/>
            <a:ext cx="4724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r>
              <a:rPr lang="en-GB"/>
              <a:t>Header text here...</a:t>
            </a:r>
          </a:p>
        </p:txBody>
      </p:sp>
      <p:sp>
        <p:nvSpPr>
          <p:cNvPr id="34819" name="Rectangle 3"/>
          <p:cNvSpPr>
            <a:spLocks noGrp="1" noChangeArrowheads="1"/>
          </p:cNvSpPr>
          <p:nvPr>
            <p:ph type="dt" idx="1"/>
          </p:nvPr>
        </p:nvSpPr>
        <p:spPr bwMode="auto">
          <a:xfrm>
            <a:off x="5257800" y="228600"/>
            <a:ext cx="1295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endParaRPr lang="en-GB"/>
          </a:p>
        </p:txBody>
      </p:sp>
      <p:sp>
        <p:nvSpPr>
          <p:cNvPr id="1536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4821" name="Rectangle 5"/>
          <p:cNvSpPr>
            <a:spLocks noGrp="1" noChangeArrowheads="1"/>
          </p:cNvSpPr>
          <p:nvPr>
            <p:ph type="body" sz="quarter" idx="3"/>
          </p:nvPr>
        </p:nvSpPr>
        <p:spPr bwMode="auto">
          <a:xfrm>
            <a:off x="1066800" y="4343400"/>
            <a:ext cx="5105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4822" name="Rectangle 6"/>
          <p:cNvSpPr>
            <a:spLocks noGrp="1" noChangeArrowheads="1"/>
          </p:cNvSpPr>
          <p:nvPr>
            <p:ph type="ftr" sz="quarter" idx="4"/>
          </p:nvPr>
        </p:nvSpPr>
        <p:spPr bwMode="auto">
          <a:xfrm>
            <a:off x="304800" y="8685213"/>
            <a:ext cx="4800600" cy="230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r>
              <a:rPr lang="en-GB"/>
              <a:t>Footer text here...</a:t>
            </a:r>
          </a:p>
        </p:txBody>
      </p:sp>
      <p:sp>
        <p:nvSpPr>
          <p:cNvPr id="34823" name="Rectangle 7"/>
          <p:cNvSpPr>
            <a:spLocks noGrp="1" noChangeArrowheads="1"/>
          </p:cNvSpPr>
          <p:nvPr>
            <p:ph type="sldNum" sz="quarter" idx="5"/>
          </p:nvPr>
        </p:nvSpPr>
        <p:spPr bwMode="auto">
          <a:xfrm>
            <a:off x="5257800" y="8685213"/>
            <a:ext cx="1371600" cy="230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r>
              <a:rPr lang="en-GB"/>
              <a:t>Page </a:t>
            </a:r>
            <a:fld id="{E1C4E2EC-FF6B-4C25-BAE0-6A52465E0A04}" type="slidenum">
              <a:rPr lang="en-GB"/>
              <a:pPr>
                <a:defRPr/>
              </a:pPr>
              <a:t>‹#›</a:t>
            </a:fld>
            <a:endParaRPr lang="en-GB"/>
          </a:p>
        </p:txBody>
      </p:sp>
      <p:pic>
        <p:nvPicPr>
          <p:cNvPr id="15368" name="Picture 9" descr="BL Logo"/>
          <p:cNvPicPr>
            <a:picLocks noChangeAspect="1" noChangeArrowheads="1"/>
          </p:cNvPicPr>
          <p:nvPr/>
        </p:nvPicPr>
        <p:blipFill>
          <a:blip r:embed="rId2"/>
          <a:srcRect/>
          <a:stretch>
            <a:fillRect/>
          </a:stretch>
        </p:blipFill>
        <p:spPr bwMode="auto">
          <a:xfrm>
            <a:off x="349250" y="7620000"/>
            <a:ext cx="412750" cy="8080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358775" indent="-179388" algn="l" rtl="0" eaLnBrk="0" fontAlgn="base" hangingPunct="0">
      <a:spcBef>
        <a:spcPct val="30000"/>
      </a:spcBef>
      <a:spcAft>
        <a:spcPct val="0"/>
      </a:spcAft>
      <a:buClr>
        <a:srgbClr val="FF0000"/>
      </a:buClr>
      <a:buSzPct val="80000"/>
      <a:buFont typeface="Wingdings" pitchFamily="2" charset="2"/>
      <a:buChar char="n"/>
      <a:defRPr sz="1200" kern="1200">
        <a:solidFill>
          <a:schemeClr val="tx1"/>
        </a:solidFill>
        <a:latin typeface="Arial" charset="0"/>
        <a:ea typeface="+mn-ea"/>
        <a:cs typeface="+mn-cs"/>
      </a:defRPr>
    </a:lvl2pPr>
    <a:lvl3pPr marL="719138" indent="-180975" algn="l" rtl="0" eaLnBrk="0" fontAlgn="base" hangingPunct="0">
      <a:spcBef>
        <a:spcPct val="30000"/>
      </a:spcBef>
      <a:spcAft>
        <a:spcPct val="0"/>
      </a:spcAft>
      <a:buClr>
        <a:srgbClr val="FF0000"/>
      </a:buClr>
      <a:buSzPct val="80000"/>
      <a:buFont typeface="Wingdings" pitchFamily="2" charset="2"/>
      <a:buChar char="n"/>
      <a:defRPr sz="1200" kern="1200">
        <a:solidFill>
          <a:schemeClr val="tx1"/>
        </a:solidFill>
        <a:latin typeface="Arial" charset="0"/>
        <a:ea typeface="+mn-ea"/>
        <a:cs typeface="+mn-cs"/>
      </a:defRPr>
    </a:lvl3pPr>
    <a:lvl4pPr marL="1077913" indent="-179388" algn="l" rtl="0" eaLnBrk="0" fontAlgn="base" hangingPunct="0">
      <a:spcBef>
        <a:spcPct val="30000"/>
      </a:spcBef>
      <a:spcAft>
        <a:spcPct val="0"/>
      </a:spcAft>
      <a:buClr>
        <a:srgbClr val="FF0000"/>
      </a:buClr>
      <a:buSzPct val="80000"/>
      <a:buFont typeface="Wingdings" pitchFamily="2" charset="2"/>
      <a:buChar char="n"/>
      <a:defRPr sz="1200" kern="1200">
        <a:solidFill>
          <a:schemeClr val="tx1"/>
        </a:solidFill>
        <a:latin typeface="Arial" charset="0"/>
        <a:ea typeface="+mn-ea"/>
        <a:cs typeface="+mn-cs"/>
      </a:defRPr>
    </a:lvl4pPr>
    <a:lvl5pPr marL="1436688" indent="-179388" algn="l" rtl="0" eaLnBrk="0" fontAlgn="base" hangingPunct="0">
      <a:spcBef>
        <a:spcPct val="30000"/>
      </a:spcBef>
      <a:spcAft>
        <a:spcPct val="0"/>
      </a:spcAft>
      <a:buClr>
        <a:srgbClr val="FF0000"/>
      </a:buClr>
      <a:buSzPct val="80000"/>
      <a:buFont typeface="Wingdings" pitchFamily="2" charset="2"/>
      <a:buChar char="n"/>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Rot="1" noChangeArrowheads="1" noTextEdit="1"/>
          </p:cNvSpPr>
          <p:nvPr>
            <p:ph type="sldImg"/>
          </p:nvPr>
        </p:nvSpPr>
        <p:spPr>
          <a:ln/>
        </p:spPr>
      </p:sp>
      <p:sp>
        <p:nvSpPr>
          <p:cNvPr id="16387" name="Rectangle 3"/>
          <p:cNvSpPr>
            <a:spLocks noGrp="1" noChangeArrowheads="1"/>
          </p:cNvSpPr>
          <p:nvPr>
            <p:ph type="body" idx="1"/>
          </p:nvPr>
        </p:nvSpPr>
        <p:spPr>
          <a:noFill/>
          <a:ln/>
        </p:spPr>
        <p:txBody>
          <a:bodyPr lIns="91431" tIns="45716" rIns="91431" bIns="45716"/>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xfrm>
            <a:off x="685800" y="4343400"/>
            <a:ext cx="5486400" cy="4114800"/>
          </a:xfrm>
          <a:noFill/>
          <a:ln/>
        </p:spPr>
        <p:txBody>
          <a:bodyPr/>
          <a:lstStyle/>
          <a:p>
            <a:pPr defTabSz="457200" eaLnBrk="1" hangingPunct="1">
              <a:spcBef>
                <a:spcPct val="0"/>
              </a:spcBef>
            </a:pPr>
            <a:r>
              <a:rPr lang="en-GB" smtClean="0"/>
              <a:t>15:30</a:t>
            </a:r>
          </a:p>
          <a:p>
            <a:pPr defTabSz="457200" eaLnBrk="1" hangingPunct="1">
              <a:spcBef>
                <a:spcPct val="0"/>
              </a:spcBef>
            </a:pPr>
            <a:r>
              <a:rPr lang="en-GB" smtClean="0"/>
              <a:t>Ellie</a:t>
            </a:r>
          </a:p>
        </p:txBody>
      </p:sp>
      <p:sp>
        <p:nvSpPr>
          <p:cNvPr id="1741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457200" eaLnBrk="1" hangingPunct="1"/>
            <a:fld id="{2B4C2B0C-63B7-428B-92D5-128FC71E4A3C}" type="slidenum">
              <a:rPr lang="en-US" sz="1200">
                <a:ea typeface="ＭＳ Ｐゴシック" charset="-128"/>
              </a:rPr>
              <a:pPr algn="r" defTabSz="457200" eaLnBrk="1" hangingPunct="1"/>
              <a:t>7</a:t>
            </a:fld>
            <a:endParaRPr lang="en-US" sz="120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6858000"/>
          </a:xfrm>
          <a:prstGeom prst="rect">
            <a:avLst/>
          </a:prstGeom>
          <a:solidFill>
            <a:srgbClr val="9CD4F5"/>
          </a:solidFill>
          <a:ln w="9525">
            <a:noFill/>
            <a:miter lim="800000"/>
            <a:headEnd/>
            <a:tailEnd/>
          </a:ln>
          <a:effectLst/>
        </p:spPr>
        <p:txBody>
          <a:bodyPr wrap="none" anchor="ctr"/>
          <a:lstStyle/>
          <a:p>
            <a:pPr>
              <a:defRPr/>
            </a:pPr>
            <a:endParaRPr lang="en-GB"/>
          </a:p>
        </p:txBody>
      </p:sp>
      <p:sp>
        <p:nvSpPr>
          <p:cNvPr id="5" name="Rectangle 5"/>
          <p:cNvSpPr>
            <a:spLocks noChangeArrowheads="1"/>
          </p:cNvSpPr>
          <p:nvPr/>
        </p:nvSpPr>
        <p:spPr bwMode="auto">
          <a:xfrm>
            <a:off x="1619250" y="1268413"/>
            <a:ext cx="7524750" cy="1655762"/>
          </a:xfrm>
          <a:prstGeom prst="rect">
            <a:avLst/>
          </a:prstGeom>
          <a:solidFill>
            <a:schemeClr val="bg1"/>
          </a:solidFill>
          <a:ln w="9525">
            <a:solidFill>
              <a:schemeClr val="bg1"/>
            </a:solidFill>
            <a:miter lim="800000"/>
            <a:headEnd/>
            <a:tailEnd/>
          </a:ln>
          <a:effectLst/>
        </p:spPr>
        <p:txBody>
          <a:bodyPr wrap="none" anchor="ctr"/>
          <a:lstStyle/>
          <a:p>
            <a:pPr>
              <a:defRPr/>
            </a:pPr>
            <a:endParaRPr lang="en-GB"/>
          </a:p>
        </p:txBody>
      </p:sp>
      <p:pic>
        <p:nvPicPr>
          <p:cNvPr id="6" name="Picture 7" descr="BL Logo"/>
          <p:cNvPicPr>
            <a:picLocks noChangeAspect="1" noChangeArrowheads="1"/>
          </p:cNvPicPr>
          <p:nvPr/>
        </p:nvPicPr>
        <p:blipFill>
          <a:blip r:embed="rId2" cstate="print"/>
          <a:srcRect/>
          <a:stretch>
            <a:fillRect/>
          </a:stretch>
        </p:blipFill>
        <p:spPr bwMode="auto">
          <a:xfrm>
            <a:off x="717550" y="1268413"/>
            <a:ext cx="846138" cy="1654175"/>
          </a:xfrm>
          <a:prstGeom prst="rect">
            <a:avLst/>
          </a:prstGeom>
          <a:noFill/>
          <a:ln w="9525">
            <a:noFill/>
            <a:miter lim="800000"/>
            <a:headEnd/>
            <a:tailEnd/>
          </a:ln>
        </p:spPr>
      </p:pic>
      <p:sp>
        <p:nvSpPr>
          <p:cNvPr id="33795" name="Rectangle 3"/>
          <p:cNvSpPr>
            <a:spLocks noGrp="1" noChangeArrowheads="1"/>
          </p:cNvSpPr>
          <p:nvPr>
            <p:ph type="subTitle" idx="1"/>
          </p:nvPr>
        </p:nvSpPr>
        <p:spPr>
          <a:xfrm>
            <a:off x="2051050" y="3429000"/>
            <a:ext cx="6634163" cy="1752600"/>
          </a:xfrm>
        </p:spPr>
        <p:txBody>
          <a:bodyPr/>
          <a:lstStyle>
            <a:lvl1pPr algn="ctr">
              <a:defRPr/>
            </a:lvl1pPr>
          </a:lstStyle>
          <a:p>
            <a:r>
              <a:rPr lang="en-GB"/>
              <a:t>Click to edit Master subtitle style</a:t>
            </a:r>
          </a:p>
        </p:txBody>
      </p:sp>
      <p:sp>
        <p:nvSpPr>
          <p:cNvPr id="33798" name="Rectangle 6"/>
          <p:cNvSpPr>
            <a:spLocks noGrp="1" noChangeArrowheads="1"/>
          </p:cNvSpPr>
          <p:nvPr>
            <p:ph type="ctrTitle"/>
          </p:nvPr>
        </p:nvSpPr>
        <p:spPr>
          <a:xfrm>
            <a:off x="2051050" y="1701800"/>
            <a:ext cx="6634163" cy="1447800"/>
          </a:xfrm>
        </p:spPr>
        <p:txBody>
          <a:bodyPr tIns="45720" bIns="45720"/>
          <a:lstStyle>
            <a:lvl1pPr>
              <a:defRPr/>
            </a:lvl1pPr>
          </a:lstStyle>
          <a:p>
            <a:r>
              <a:rPr lang="en-GB"/>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sldNum" sz="quarter" idx="10"/>
          </p:nvPr>
        </p:nvSpPr>
        <p:spPr>
          <a:ln/>
        </p:spPr>
        <p:txBody>
          <a:bodyPr/>
          <a:lstStyle>
            <a:lvl1pPr>
              <a:defRPr/>
            </a:lvl1pPr>
          </a:lstStyle>
          <a:p>
            <a:pPr>
              <a:defRPr/>
            </a:pPr>
            <a:fld id="{7BFB8640-E187-4D05-AED5-ED95D4C32E15}"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sldNum" sz="quarter" idx="10"/>
          </p:nvPr>
        </p:nvSpPr>
        <p:spPr>
          <a:ln/>
        </p:spPr>
        <p:txBody>
          <a:bodyPr/>
          <a:lstStyle>
            <a:lvl1pPr>
              <a:defRPr/>
            </a:lvl1pPr>
          </a:lstStyle>
          <a:p>
            <a:pPr>
              <a:defRPr/>
            </a:pPr>
            <a:fld id="{0114516F-7097-4579-925E-06ED4FD3034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598613"/>
            <a:ext cx="3886200"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24400" y="1598613"/>
            <a:ext cx="3886200"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7"/>
          <p:cNvSpPr>
            <a:spLocks noGrp="1" noChangeArrowheads="1"/>
          </p:cNvSpPr>
          <p:nvPr>
            <p:ph type="sldNum" sz="quarter" idx="10"/>
          </p:nvPr>
        </p:nvSpPr>
        <p:spPr>
          <a:ln/>
        </p:spPr>
        <p:txBody>
          <a:bodyPr/>
          <a:lstStyle>
            <a:lvl1pPr>
              <a:defRPr/>
            </a:lvl1pPr>
          </a:lstStyle>
          <a:p>
            <a:pPr>
              <a:defRPr/>
            </a:pPr>
            <a:fld id="{143E169D-CF4C-40B3-BB97-EDFEE79CE05F}"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7"/>
          <p:cNvSpPr>
            <a:spLocks noGrp="1" noChangeArrowheads="1"/>
          </p:cNvSpPr>
          <p:nvPr>
            <p:ph type="sldNum" sz="quarter" idx="10"/>
          </p:nvPr>
        </p:nvSpPr>
        <p:spPr>
          <a:ln/>
        </p:spPr>
        <p:txBody>
          <a:bodyPr/>
          <a:lstStyle>
            <a:lvl1pPr>
              <a:defRPr/>
            </a:lvl1pPr>
          </a:lstStyle>
          <a:p>
            <a:pPr>
              <a:defRPr/>
            </a:pPr>
            <a:fld id="{B4B4E35E-9C45-4D33-9B88-B421EE2AE363}"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7"/>
          <p:cNvSpPr>
            <a:spLocks noGrp="1" noChangeArrowheads="1"/>
          </p:cNvSpPr>
          <p:nvPr>
            <p:ph type="sldNum" sz="quarter" idx="10"/>
          </p:nvPr>
        </p:nvSpPr>
        <p:spPr>
          <a:ln/>
        </p:spPr>
        <p:txBody>
          <a:bodyPr/>
          <a:lstStyle>
            <a:lvl1pPr>
              <a:defRPr/>
            </a:lvl1pPr>
          </a:lstStyle>
          <a:p>
            <a:pPr>
              <a:defRPr/>
            </a:pPr>
            <a:fld id="{3B295155-EB29-4A98-AEF1-E2D5FE799F19}"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02B6997B-72DD-46DB-A159-5AF6662A7DD8}"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74F3C856-07EF-4AE5-83C7-4564A916AB66}"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AFF6D9BE-C970-4941-94B6-B14E5511A2D2}"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sldNum" sz="quarter" idx="10"/>
          </p:nvPr>
        </p:nvSpPr>
        <p:spPr>
          <a:ln/>
        </p:spPr>
        <p:txBody>
          <a:bodyPr/>
          <a:lstStyle>
            <a:lvl1pPr>
              <a:defRPr/>
            </a:lvl1pPr>
          </a:lstStyle>
          <a:p>
            <a:pPr>
              <a:defRPr/>
            </a:pPr>
            <a:fld id="{BB04F0A0-916C-429F-8B4F-8C0AF52B2C40}"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2588"/>
            <a:ext cx="1981200" cy="5638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382588"/>
            <a:ext cx="57912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sldNum" sz="quarter" idx="10"/>
          </p:nvPr>
        </p:nvSpPr>
        <p:spPr>
          <a:ln/>
        </p:spPr>
        <p:txBody>
          <a:bodyPr/>
          <a:lstStyle>
            <a:lvl1pPr>
              <a:defRPr/>
            </a:lvl1pPr>
          </a:lstStyle>
          <a:p>
            <a:pPr>
              <a:defRPr/>
            </a:pPr>
            <a:fld id="{0068F526-A4A4-4FE8-91B3-E7C6B4C4DEE4}"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735013" y="0"/>
            <a:ext cx="8408987" cy="1341438"/>
          </a:xfrm>
          <a:prstGeom prst="rect">
            <a:avLst/>
          </a:prstGeom>
          <a:solidFill>
            <a:srgbClr val="9CD4F5"/>
          </a:solidFill>
          <a:ln w="9525">
            <a:noFill/>
            <a:miter lim="800000"/>
            <a:headEnd/>
            <a:tailEnd/>
          </a:ln>
          <a:effectLst/>
        </p:spPr>
        <p:txBody>
          <a:bodyPr wrap="none" anchor="ctr"/>
          <a:lstStyle/>
          <a:p>
            <a:pPr>
              <a:defRPr/>
            </a:pPr>
            <a:endParaRPr lang="en-GB"/>
          </a:p>
        </p:txBody>
      </p:sp>
      <p:sp>
        <p:nvSpPr>
          <p:cNvPr id="1027" name="Rectangle 3"/>
          <p:cNvSpPr>
            <a:spLocks noGrp="1" noChangeArrowheads="1"/>
          </p:cNvSpPr>
          <p:nvPr>
            <p:ph type="title"/>
          </p:nvPr>
        </p:nvSpPr>
        <p:spPr bwMode="auto">
          <a:xfrm>
            <a:off x="762000" y="382588"/>
            <a:ext cx="7848600" cy="914400"/>
          </a:xfrm>
          <a:prstGeom prst="rect">
            <a:avLst/>
          </a:prstGeom>
          <a:noFill/>
          <a:ln w="9525">
            <a:noFill/>
            <a:miter lim="800000"/>
            <a:headEnd/>
            <a:tailEnd/>
          </a:ln>
        </p:spPr>
        <p:txBody>
          <a:bodyPr vert="horz" wrap="square" lIns="91440" tIns="36576" rIns="91440" bIns="36576" numCol="1" anchor="t" anchorCtr="0" compatLnSpc="1">
            <a:prstTxWarp prst="textNoShape">
              <a:avLst/>
            </a:prstTxWarp>
          </a:bodyPr>
          <a:lstStyle/>
          <a:p>
            <a:pPr lvl="0"/>
            <a:r>
              <a:rPr lang="en-GB" smtClean="0"/>
              <a:t>Click to edit Master title style</a:t>
            </a:r>
          </a:p>
        </p:txBody>
      </p:sp>
      <p:sp>
        <p:nvSpPr>
          <p:cNvPr id="1028" name="Rectangle 4"/>
          <p:cNvSpPr>
            <a:spLocks noGrp="1" noChangeArrowheads="1"/>
          </p:cNvSpPr>
          <p:nvPr>
            <p:ph type="body" idx="1"/>
          </p:nvPr>
        </p:nvSpPr>
        <p:spPr bwMode="auto">
          <a:xfrm>
            <a:off x="685800" y="1598613"/>
            <a:ext cx="7924800" cy="4422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2775" name="Rectangle 7"/>
          <p:cNvSpPr>
            <a:spLocks noGrp="1" noChangeArrowheads="1"/>
          </p:cNvSpPr>
          <p:nvPr>
            <p:ph type="sldNum" sz="quarter" idx="4"/>
          </p:nvPr>
        </p:nvSpPr>
        <p:spPr bwMode="auto">
          <a:xfrm>
            <a:off x="6732588"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28743C8-4785-4EAE-B283-BC5EFA59DE5E}" type="slidenum">
              <a:rPr lang="en-GB"/>
              <a:pPr>
                <a:defRPr/>
              </a:pPr>
              <a:t>‹#›</a:t>
            </a:fld>
            <a:endParaRPr lang="en-GB"/>
          </a:p>
        </p:txBody>
      </p:sp>
      <p:pic>
        <p:nvPicPr>
          <p:cNvPr id="1030" name="Picture 8" descr="BL Logo"/>
          <p:cNvPicPr>
            <a:picLocks noChangeAspect="1" noChangeArrowheads="1"/>
          </p:cNvPicPr>
          <p:nvPr/>
        </p:nvPicPr>
        <p:blipFill>
          <a:blip r:embed="rId13" cstate="print"/>
          <a:srcRect/>
          <a:stretch>
            <a:fillRect/>
          </a:stretch>
        </p:blipFill>
        <p:spPr bwMode="auto">
          <a:xfrm>
            <a:off x="0" y="0"/>
            <a:ext cx="685800" cy="13414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2"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ftr="0" dt="0"/>
  <p:txStyles>
    <p:title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defRPr>
      </a:lvl2pPr>
      <a:lvl3pPr algn="l" rtl="0" eaLnBrk="0" fontAlgn="base" hangingPunct="0">
        <a:lnSpc>
          <a:spcPct val="90000"/>
        </a:lnSpc>
        <a:spcBef>
          <a:spcPct val="0"/>
        </a:spcBef>
        <a:spcAft>
          <a:spcPct val="0"/>
        </a:spcAft>
        <a:defRPr sz="2000" b="1">
          <a:solidFill>
            <a:schemeClr val="tx1"/>
          </a:solidFill>
          <a:latin typeface="Arial" charset="0"/>
        </a:defRPr>
      </a:lvl3pPr>
      <a:lvl4pPr algn="l" rtl="0" eaLnBrk="0" fontAlgn="base" hangingPunct="0">
        <a:lnSpc>
          <a:spcPct val="90000"/>
        </a:lnSpc>
        <a:spcBef>
          <a:spcPct val="0"/>
        </a:spcBef>
        <a:spcAft>
          <a:spcPct val="0"/>
        </a:spcAft>
        <a:defRPr sz="2000" b="1">
          <a:solidFill>
            <a:schemeClr val="tx1"/>
          </a:solidFill>
          <a:latin typeface="Arial" charset="0"/>
        </a:defRPr>
      </a:lvl4pPr>
      <a:lvl5pPr algn="l" rtl="0" eaLnBrk="0" fontAlgn="base" hangingPunct="0">
        <a:lnSpc>
          <a:spcPct val="90000"/>
        </a:lnSpc>
        <a:spcBef>
          <a:spcPct val="0"/>
        </a:spcBef>
        <a:spcAft>
          <a:spcPct val="0"/>
        </a:spcAft>
        <a:defRPr sz="2000" b="1">
          <a:solidFill>
            <a:schemeClr val="tx1"/>
          </a:solidFill>
          <a:latin typeface="Arial" charset="0"/>
        </a:defRPr>
      </a:lvl5pPr>
      <a:lvl6pPr marL="457200" algn="l" rtl="0" fontAlgn="base">
        <a:lnSpc>
          <a:spcPct val="90000"/>
        </a:lnSpc>
        <a:spcBef>
          <a:spcPct val="0"/>
        </a:spcBef>
        <a:spcAft>
          <a:spcPct val="0"/>
        </a:spcAft>
        <a:defRPr sz="2000" b="1">
          <a:solidFill>
            <a:schemeClr val="tx1"/>
          </a:solidFill>
          <a:latin typeface="Arial" charset="0"/>
        </a:defRPr>
      </a:lvl6pPr>
      <a:lvl7pPr marL="914400" algn="l" rtl="0" fontAlgn="base">
        <a:lnSpc>
          <a:spcPct val="90000"/>
        </a:lnSpc>
        <a:spcBef>
          <a:spcPct val="0"/>
        </a:spcBef>
        <a:spcAft>
          <a:spcPct val="0"/>
        </a:spcAft>
        <a:defRPr sz="2000" b="1">
          <a:solidFill>
            <a:schemeClr val="tx1"/>
          </a:solidFill>
          <a:latin typeface="Arial" charset="0"/>
        </a:defRPr>
      </a:lvl7pPr>
      <a:lvl8pPr marL="1371600" algn="l" rtl="0" fontAlgn="base">
        <a:lnSpc>
          <a:spcPct val="90000"/>
        </a:lnSpc>
        <a:spcBef>
          <a:spcPct val="0"/>
        </a:spcBef>
        <a:spcAft>
          <a:spcPct val="0"/>
        </a:spcAft>
        <a:defRPr sz="2000" b="1">
          <a:solidFill>
            <a:schemeClr val="tx1"/>
          </a:solidFill>
          <a:latin typeface="Arial" charset="0"/>
        </a:defRPr>
      </a:lvl8pPr>
      <a:lvl9pPr marL="1828800" algn="l" rtl="0" fontAlgn="base">
        <a:lnSpc>
          <a:spcPct val="90000"/>
        </a:lnSpc>
        <a:spcBef>
          <a:spcPct val="0"/>
        </a:spcBef>
        <a:spcAft>
          <a:spcPct val="0"/>
        </a:spcAft>
        <a:defRPr sz="2000" b="1">
          <a:solidFill>
            <a:schemeClr val="tx1"/>
          </a:solidFill>
          <a:latin typeface="Arial" charset="0"/>
        </a:defRPr>
      </a:lvl9pPr>
    </p:titleStyle>
    <p:bodyStyle>
      <a:lvl1pPr marL="342900" indent="-342900" algn="l" rtl="0" eaLnBrk="0" fontAlgn="base" hangingPunct="0">
        <a:spcBef>
          <a:spcPct val="80000"/>
        </a:spcBef>
        <a:spcAft>
          <a:spcPct val="0"/>
        </a:spcAft>
        <a:defRPr sz="2200">
          <a:solidFill>
            <a:schemeClr val="tx1"/>
          </a:solidFill>
          <a:latin typeface="+mn-lt"/>
          <a:ea typeface="+mn-ea"/>
          <a:cs typeface="+mn-cs"/>
        </a:defRPr>
      </a:lvl1pPr>
      <a:lvl2pPr marL="290513" indent="-288925" algn="l" rtl="0" eaLnBrk="0" fontAlgn="base" hangingPunct="0">
        <a:spcBef>
          <a:spcPct val="20000"/>
        </a:spcBef>
        <a:spcAft>
          <a:spcPct val="0"/>
        </a:spcAft>
        <a:buClr>
          <a:srgbClr val="C6172C"/>
        </a:buClr>
        <a:buSzPct val="80000"/>
        <a:buFont typeface="Wingdings" pitchFamily="2" charset="2"/>
        <a:buChar char="n"/>
        <a:defRPr sz="2200">
          <a:solidFill>
            <a:schemeClr val="tx1"/>
          </a:solidFill>
          <a:latin typeface="+mn-lt"/>
        </a:defRPr>
      </a:lvl2pPr>
      <a:lvl3pPr marL="569913" indent="-277813" algn="l" rtl="0" eaLnBrk="0" fontAlgn="base" hangingPunct="0">
        <a:spcBef>
          <a:spcPct val="20000"/>
        </a:spcBef>
        <a:spcAft>
          <a:spcPct val="0"/>
        </a:spcAft>
        <a:buClr>
          <a:srgbClr val="C6172C"/>
        </a:buClr>
        <a:buSzPct val="70000"/>
        <a:buFont typeface="Wingdings" pitchFamily="2" charset="2"/>
        <a:buChar char="n"/>
        <a:defRPr sz="2200">
          <a:solidFill>
            <a:schemeClr val="tx1"/>
          </a:solidFill>
          <a:latin typeface="+mn-lt"/>
        </a:defRPr>
      </a:lvl3pPr>
      <a:lvl4pPr marL="850900" indent="-279400" algn="l" rtl="0" eaLnBrk="0" fontAlgn="base" hangingPunct="0">
        <a:spcBef>
          <a:spcPct val="20000"/>
        </a:spcBef>
        <a:spcAft>
          <a:spcPct val="0"/>
        </a:spcAft>
        <a:buClr>
          <a:srgbClr val="C6172C"/>
        </a:buClr>
        <a:buSzPct val="65000"/>
        <a:buFont typeface="Wingdings" pitchFamily="2" charset="2"/>
        <a:buChar char="n"/>
        <a:defRPr sz="2200">
          <a:solidFill>
            <a:schemeClr val="tx1"/>
          </a:solidFill>
          <a:latin typeface="+mn-lt"/>
        </a:defRPr>
      </a:lvl4pPr>
      <a:lvl5pPr marL="1244600" indent="-203200" algn="l" rtl="0" eaLnBrk="0" fontAlgn="base" hangingPunct="0">
        <a:spcBef>
          <a:spcPct val="20000"/>
        </a:spcBef>
        <a:spcAft>
          <a:spcPct val="0"/>
        </a:spcAft>
        <a:buClr>
          <a:schemeClr val="hlink"/>
        </a:buClr>
        <a:buSzPct val="115000"/>
        <a:buFont typeface="Wingdings" pitchFamily="2" charset="2"/>
        <a:buChar char="§"/>
        <a:defRPr sz="2200">
          <a:solidFill>
            <a:schemeClr val="tx1"/>
          </a:solidFill>
          <a:latin typeface="Syntax" pitchFamily="2" charset="0"/>
        </a:defRPr>
      </a:lvl5pPr>
      <a:lvl6pPr marL="1701800" indent="-203200" algn="l" rtl="0" fontAlgn="base">
        <a:spcBef>
          <a:spcPct val="20000"/>
        </a:spcBef>
        <a:spcAft>
          <a:spcPct val="0"/>
        </a:spcAft>
        <a:buClr>
          <a:schemeClr val="hlink"/>
        </a:buClr>
        <a:buSzPct val="115000"/>
        <a:buFont typeface="Wingdings" pitchFamily="2" charset="2"/>
        <a:buChar char="§"/>
        <a:defRPr sz="2200">
          <a:solidFill>
            <a:schemeClr val="tx1"/>
          </a:solidFill>
          <a:latin typeface="Syntax" pitchFamily="2" charset="0"/>
        </a:defRPr>
      </a:lvl6pPr>
      <a:lvl7pPr marL="2159000" indent="-203200" algn="l" rtl="0" fontAlgn="base">
        <a:spcBef>
          <a:spcPct val="20000"/>
        </a:spcBef>
        <a:spcAft>
          <a:spcPct val="0"/>
        </a:spcAft>
        <a:buClr>
          <a:schemeClr val="hlink"/>
        </a:buClr>
        <a:buSzPct val="115000"/>
        <a:buFont typeface="Wingdings" pitchFamily="2" charset="2"/>
        <a:buChar char="§"/>
        <a:defRPr sz="2200">
          <a:solidFill>
            <a:schemeClr val="tx1"/>
          </a:solidFill>
          <a:latin typeface="Syntax" pitchFamily="2" charset="0"/>
        </a:defRPr>
      </a:lvl7pPr>
      <a:lvl8pPr marL="2616200" indent="-203200" algn="l" rtl="0" fontAlgn="base">
        <a:spcBef>
          <a:spcPct val="20000"/>
        </a:spcBef>
        <a:spcAft>
          <a:spcPct val="0"/>
        </a:spcAft>
        <a:buClr>
          <a:schemeClr val="hlink"/>
        </a:buClr>
        <a:buSzPct val="115000"/>
        <a:buFont typeface="Wingdings" pitchFamily="2" charset="2"/>
        <a:buChar char="§"/>
        <a:defRPr sz="2200">
          <a:solidFill>
            <a:schemeClr val="tx1"/>
          </a:solidFill>
          <a:latin typeface="Syntax" pitchFamily="2" charset="0"/>
        </a:defRPr>
      </a:lvl8pPr>
      <a:lvl9pPr marL="3073400" indent="-203200" algn="l" rtl="0" fontAlgn="base">
        <a:spcBef>
          <a:spcPct val="20000"/>
        </a:spcBef>
        <a:spcAft>
          <a:spcPct val="0"/>
        </a:spcAft>
        <a:buClr>
          <a:schemeClr val="hlink"/>
        </a:buClr>
        <a:buSzPct val="115000"/>
        <a:buFont typeface="Wingdings" pitchFamily="2" charset="2"/>
        <a:buChar char="§"/>
        <a:defRPr sz="2200">
          <a:solidFill>
            <a:schemeClr val="tx1"/>
          </a:solidFill>
          <a:latin typeface="Syntax" pitchFamily="2"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l.uk/nl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en.wikipedia.org/wiki/National_Life_Stori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bl.uk/reshelp/findhelprestype/sound/ohist/ohnls/nlsreports/reports.html" TargetMode="External"/><Relationship Id="rId2" Type="http://schemas.openxmlformats.org/officeDocument/2006/relationships/hyperlink" Target="http://www.bl.uk/nls" TargetMode="Externa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9.wmf"/></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hyperlink" Target="http://www.bl.uk/listening" TargetMode="External"/><Relationship Id="rId2" Type="http://schemas.openxmlformats.org/officeDocument/2006/relationships/hyperlink" Target="http://cadensa.bl.uk/" TargetMode="External"/><Relationship Id="rId1" Type="http://schemas.openxmlformats.org/officeDocument/2006/relationships/slideLayout" Target="../slideLayouts/slideLayout7.xml"/><Relationship Id="rId5" Type="http://schemas.openxmlformats.org/officeDocument/2006/relationships/hyperlink" Target="http://thelonius/Launch/SoundServer.html" TargetMode="External"/><Relationship Id="rId4" Type="http://schemas.openxmlformats.org/officeDocument/2006/relationships/hyperlink" Target="mailto:listening@bl.u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ounds.bl.uk/"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ounds.bl.uk/oral-history/disability-voices" TargetMode="External"/><Relationship Id="rId5" Type="http://schemas.openxmlformats.org/officeDocument/2006/relationships/hyperlink" Target="http://www.bl.uk/learning/citizenship/foodstories/index.html" TargetMode="External"/><Relationship Id="rId4" Type="http://schemas.openxmlformats.org/officeDocument/2006/relationships/hyperlink" Target="http://www.bl.uk/playtime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britishlibrary.typepad.co.uk/oralhistoryofscience/#showToolbar" TargetMode="External"/><Relationship Id="rId2" Type="http://schemas.openxmlformats.org/officeDocument/2006/relationships/hyperlink" Target="http://www.youtube.com/user/britishlibrary"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1"/>
          <p:cNvSpPr>
            <a:spLocks noGrp="1"/>
          </p:cNvSpPr>
          <p:nvPr>
            <p:ph type="sldNum" sz="quarter" idx="10"/>
          </p:nvPr>
        </p:nvSpPr>
        <p:spPr>
          <a:noFill/>
        </p:spPr>
        <p:txBody>
          <a:bodyPr/>
          <a:lstStyle/>
          <a:p>
            <a:fld id="{E0046CED-6E34-4DB8-A62F-6DED65471A22}" type="slidenum">
              <a:rPr lang="en-GB" smtClean="0"/>
              <a:pPr/>
              <a:t>1</a:t>
            </a:fld>
            <a:endParaRPr lang="en-GB" smtClean="0"/>
          </a:p>
        </p:txBody>
      </p:sp>
      <p:sp>
        <p:nvSpPr>
          <p:cNvPr id="3075" name="Rectangle 2"/>
          <p:cNvSpPr>
            <a:spLocks noGrp="1" noChangeArrowheads="1"/>
          </p:cNvSpPr>
          <p:nvPr>
            <p:ph type="title" idx="4294967295"/>
          </p:nvPr>
        </p:nvSpPr>
        <p:spPr/>
        <p:txBody>
          <a:bodyPr/>
          <a:lstStyle/>
          <a:p>
            <a:pPr eaLnBrk="1" hangingPunct="1"/>
            <a:r>
              <a:rPr lang="en-GB" smtClean="0"/>
              <a:t>Collecting through National Life Stories fieldwork projects</a:t>
            </a:r>
          </a:p>
        </p:txBody>
      </p:sp>
      <p:sp>
        <p:nvSpPr>
          <p:cNvPr id="3076" name="Rectangle 3"/>
          <p:cNvSpPr>
            <a:spLocks noGrp="1" noChangeArrowheads="1"/>
          </p:cNvSpPr>
          <p:nvPr>
            <p:ph type="body" idx="4294967295"/>
          </p:nvPr>
        </p:nvSpPr>
        <p:spPr>
          <a:xfrm>
            <a:off x="684213" y="1773238"/>
            <a:ext cx="7924800" cy="4392612"/>
          </a:xfrm>
        </p:spPr>
        <p:txBody>
          <a:bodyPr/>
          <a:lstStyle/>
          <a:p>
            <a:pPr marL="0" indent="0" eaLnBrk="1" hangingPunct="1">
              <a:lnSpc>
                <a:spcPct val="90000"/>
              </a:lnSpc>
            </a:pPr>
            <a:r>
              <a:rPr lang="en-GB" sz="1700" smtClean="0"/>
              <a:t>National Life Stories is an oral history fieldwork charity based in the British Library with its own Board of trustees and project advisors.  It has been collecting oral histories for 25 years.</a:t>
            </a:r>
          </a:p>
          <a:p>
            <a:pPr marL="0" indent="0" eaLnBrk="1" hangingPunct="1">
              <a:lnSpc>
                <a:spcPct val="90000"/>
              </a:lnSpc>
            </a:pPr>
            <a:endParaRPr lang="en-GB" sz="1700" smtClean="0"/>
          </a:p>
          <a:p>
            <a:pPr marL="0" indent="0" eaLnBrk="1" hangingPunct="1">
              <a:lnSpc>
                <a:spcPct val="90000"/>
              </a:lnSpc>
            </a:pPr>
            <a:endParaRPr lang="en-GB" sz="1700" smtClean="0"/>
          </a:p>
          <a:p>
            <a:pPr marL="0" indent="0" eaLnBrk="1" hangingPunct="1">
              <a:lnSpc>
                <a:spcPct val="90000"/>
              </a:lnSpc>
            </a:pPr>
            <a:endParaRPr lang="en-GB" sz="1700" smtClean="0"/>
          </a:p>
          <a:p>
            <a:pPr marL="0" indent="0" eaLnBrk="1" hangingPunct="1">
              <a:lnSpc>
                <a:spcPct val="90000"/>
              </a:lnSpc>
            </a:pPr>
            <a:endParaRPr lang="en-GB" sz="1700" smtClean="0"/>
          </a:p>
          <a:p>
            <a:pPr marL="0" indent="0" eaLnBrk="1" hangingPunct="1">
              <a:lnSpc>
                <a:spcPct val="90000"/>
              </a:lnSpc>
            </a:pPr>
            <a:endParaRPr lang="en-GB" sz="1700" smtClean="0"/>
          </a:p>
          <a:p>
            <a:pPr marL="0" indent="0" eaLnBrk="1" hangingPunct="1">
              <a:lnSpc>
                <a:spcPct val="90000"/>
              </a:lnSpc>
            </a:pPr>
            <a:endParaRPr lang="en-GB" sz="1700" smtClean="0"/>
          </a:p>
          <a:p>
            <a:pPr marL="0" indent="0" eaLnBrk="1" hangingPunct="1">
              <a:lnSpc>
                <a:spcPct val="90000"/>
              </a:lnSpc>
            </a:pPr>
            <a:r>
              <a:rPr lang="en-GB" sz="1700" smtClean="0"/>
              <a:t>For </a:t>
            </a:r>
            <a:r>
              <a:rPr lang="en-GB" sz="1600" smtClean="0"/>
              <a:t>information on all the NLS projects see </a:t>
            </a:r>
            <a:r>
              <a:rPr lang="en-US" sz="1600" smtClean="0">
                <a:hlinkClick r:id="rId3"/>
              </a:rPr>
              <a:t>www.bl.uk/nls</a:t>
            </a:r>
            <a:r>
              <a:rPr lang="en-US" sz="1600" b="1" smtClean="0"/>
              <a:t> </a:t>
            </a:r>
          </a:p>
          <a:p>
            <a:pPr marL="0" indent="0" eaLnBrk="1" hangingPunct="1">
              <a:lnSpc>
                <a:spcPct val="90000"/>
              </a:lnSpc>
            </a:pPr>
            <a:r>
              <a:rPr lang="en-US" sz="1600" smtClean="0"/>
              <a:t>And </a:t>
            </a:r>
            <a:r>
              <a:rPr lang="en-GB" sz="1600" smtClean="0">
                <a:hlinkClick r:id="rId4"/>
              </a:rPr>
              <a:t>http://en.wikipedia.org/wiki/National_Life_Stories</a:t>
            </a:r>
            <a:r>
              <a:rPr lang="en-GB" sz="1600" smtClean="0"/>
              <a:t> for additional history of NLS</a:t>
            </a:r>
          </a:p>
          <a:p>
            <a:pPr marL="0" indent="0" eaLnBrk="1" hangingPunct="1">
              <a:lnSpc>
                <a:spcPct val="90000"/>
              </a:lnSpc>
            </a:pPr>
            <a:endParaRPr lang="en-GB" sz="1600" smtClean="0"/>
          </a:p>
        </p:txBody>
      </p:sp>
      <p:pic>
        <p:nvPicPr>
          <p:cNvPr id="3077" name="Picture 4" descr="NLS logo_large"/>
          <p:cNvPicPr>
            <a:picLocks noChangeAspect="1" noChangeArrowheads="1"/>
          </p:cNvPicPr>
          <p:nvPr/>
        </p:nvPicPr>
        <p:blipFill>
          <a:blip r:embed="rId5" cstate="print"/>
          <a:srcRect/>
          <a:stretch>
            <a:fillRect/>
          </a:stretch>
        </p:blipFill>
        <p:spPr bwMode="auto">
          <a:xfrm>
            <a:off x="468313" y="2597150"/>
            <a:ext cx="3887787" cy="2155825"/>
          </a:xfrm>
          <a:prstGeom prst="rect">
            <a:avLst/>
          </a:prstGeom>
          <a:noFill/>
          <a:ln w="9525">
            <a:noFill/>
            <a:miter lim="800000"/>
            <a:headEnd/>
            <a:tailEnd/>
          </a:ln>
        </p:spPr>
      </p:pic>
      <p:pic>
        <p:nvPicPr>
          <p:cNvPr id="3078" name="Picture 5" descr="Lively studio image"/>
          <p:cNvPicPr>
            <a:picLocks noChangeAspect="1" noChangeArrowheads="1"/>
          </p:cNvPicPr>
          <p:nvPr/>
        </p:nvPicPr>
        <p:blipFill>
          <a:blip r:embed="rId6" cstate="print"/>
          <a:srcRect/>
          <a:stretch>
            <a:fillRect/>
          </a:stretch>
        </p:blipFill>
        <p:spPr bwMode="auto">
          <a:xfrm>
            <a:off x="4643438" y="2519363"/>
            <a:ext cx="3600450" cy="2347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smtClean="0"/>
              <a:t>The Nature of NLS Interviews</a:t>
            </a:r>
            <a:endParaRPr lang="en-GB" smtClean="0"/>
          </a:p>
        </p:txBody>
      </p:sp>
      <p:sp>
        <p:nvSpPr>
          <p:cNvPr id="4099" name="Content Placeholder 2"/>
          <p:cNvSpPr>
            <a:spLocks noGrp="1"/>
          </p:cNvSpPr>
          <p:nvPr>
            <p:ph idx="1"/>
          </p:nvPr>
        </p:nvSpPr>
        <p:spPr/>
        <p:txBody>
          <a:bodyPr/>
          <a:lstStyle/>
          <a:p>
            <a:pPr marL="0" indent="0" eaLnBrk="1" hangingPunct="1"/>
            <a:r>
              <a:rPr lang="en-US" smtClean="0"/>
              <a:t>NLS interviews take the life story approach and consist of extended exchanges between interviewer and interviewee, with the longest now in excess of 100 hours.  The interviews cover all aspects of an individual’s life and work from their earliest memories to the time of the interview.   They are conducted by specialist interviewers with the intention to provide a lasting national resource that will be made widely available to researchers of all types.  The life story approach is not aimed at gathering material for a specific research project, rather it seeks to capture a record of a life ‘in the round’, covering the working life but not concentrating exclusively on it. Given the ephemeral nature of modern communications such interviews may well come to constitute the major archival records of key figures of our time.</a:t>
            </a:r>
            <a:endParaRPr lang="en-GB" smtClean="0"/>
          </a:p>
        </p:txBody>
      </p:sp>
      <p:sp>
        <p:nvSpPr>
          <p:cNvPr id="4100" name="Slide Number Placeholder 3"/>
          <p:cNvSpPr>
            <a:spLocks noGrp="1"/>
          </p:cNvSpPr>
          <p:nvPr>
            <p:ph type="sldNum" sz="quarter" idx="10"/>
          </p:nvPr>
        </p:nvSpPr>
        <p:spPr>
          <a:noFill/>
        </p:spPr>
        <p:txBody>
          <a:bodyPr/>
          <a:lstStyle/>
          <a:p>
            <a:fld id="{DF5CD60A-C346-4F4A-B45C-185C200FFBF5}" type="slidenum">
              <a:rPr lang="en-GB" smtClean="0"/>
              <a:pPr/>
              <a:t>2</a:t>
            </a:fld>
            <a:endParaRPr lang="en-GB"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a:spLocks noGrp="1"/>
          </p:cNvSpPr>
          <p:nvPr>
            <p:ph type="sldNum" sz="quarter" idx="10"/>
          </p:nvPr>
        </p:nvSpPr>
        <p:spPr>
          <a:noFill/>
        </p:spPr>
        <p:txBody>
          <a:bodyPr/>
          <a:lstStyle/>
          <a:p>
            <a:fld id="{A9C46657-BB62-4D42-BA5E-2F4F33DE742F}" type="slidenum">
              <a:rPr lang="en-GB" smtClean="0"/>
              <a:pPr/>
              <a:t>3</a:t>
            </a:fld>
            <a:endParaRPr lang="en-GB" smtClean="0"/>
          </a:p>
        </p:txBody>
      </p:sp>
      <p:sp>
        <p:nvSpPr>
          <p:cNvPr id="5123" name="Rectangle 2"/>
          <p:cNvSpPr>
            <a:spLocks noGrp="1" noChangeArrowheads="1"/>
          </p:cNvSpPr>
          <p:nvPr>
            <p:ph type="title"/>
          </p:nvPr>
        </p:nvSpPr>
        <p:spPr/>
        <p:txBody>
          <a:bodyPr/>
          <a:lstStyle/>
          <a:p>
            <a:pPr eaLnBrk="1" hangingPunct="1"/>
            <a:r>
              <a:rPr lang="en-GB" smtClean="0"/>
              <a:t>Collecting through National Life Stories fieldwork projects</a:t>
            </a:r>
            <a:br>
              <a:rPr lang="en-GB" smtClean="0"/>
            </a:br>
            <a:r>
              <a:rPr lang="en-GB" smtClean="0"/>
              <a:t/>
            </a:r>
            <a:br>
              <a:rPr lang="en-GB" smtClean="0"/>
            </a:br>
            <a:endParaRPr lang="en-GB" smtClean="0"/>
          </a:p>
        </p:txBody>
      </p:sp>
      <p:sp>
        <p:nvSpPr>
          <p:cNvPr id="5124" name="Rectangle 3"/>
          <p:cNvSpPr>
            <a:spLocks noGrp="1" noChangeArrowheads="1"/>
          </p:cNvSpPr>
          <p:nvPr>
            <p:ph type="body" sz="half" idx="1"/>
          </p:nvPr>
        </p:nvSpPr>
        <p:spPr>
          <a:xfrm>
            <a:off x="250825" y="1341438"/>
            <a:ext cx="5184775" cy="5183187"/>
          </a:xfrm>
        </p:spPr>
        <p:txBody>
          <a:bodyPr/>
          <a:lstStyle/>
          <a:p>
            <a:pPr lvl="1" eaLnBrk="1" hangingPunct="1">
              <a:buFont typeface="Wingdings" pitchFamily="2" charset="2"/>
              <a:buNone/>
            </a:pPr>
            <a:r>
              <a:rPr lang="en-GB" sz="2000" smtClean="0"/>
              <a:t>Active projects include:</a:t>
            </a:r>
          </a:p>
          <a:p>
            <a:pPr lvl="1" eaLnBrk="1" hangingPunct="1"/>
            <a:r>
              <a:rPr lang="en-GB" sz="2000" smtClean="0"/>
              <a:t>Architects' Lives (C467) </a:t>
            </a:r>
          </a:p>
          <a:p>
            <a:pPr lvl="1" eaLnBrk="1" hangingPunct="1"/>
            <a:r>
              <a:rPr lang="en-GB" sz="2000" smtClean="0"/>
              <a:t>Artists' Lives (C466) </a:t>
            </a:r>
          </a:p>
          <a:p>
            <a:pPr lvl="1" eaLnBrk="1" hangingPunct="1"/>
            <a:r>
              <a:rPr lang="en-GB" sz="2000" smtClean="0"/>
              <a:t>Authors' Lives (C1276) </a:t>
            </a:r>
          </a:p>
          <a:p>
            <a:pPr lvl="1" eaLnBrk="1" hangingPunct="1"/>
            <a:r>
              <a:rPr lang="en-GB" sz="2000" smtClean="0"/>
              <a:t>Crafts Lives (C960) </a:t>
            </a:r>
          </a:p>
          <a:p>
            <a:pPr lvl="1" eaLnBrk="1" hangingPunct="1"/>
            <a:r>
              <a:rPr lang="en-GB" sz="2000" smtClean="0"/>
              <a:t>Pioneers in Charity and Social Welfare (C1155) </a:t>
            </a:r>
          </a:p>
          <a:p>
            <a:pPr lvl="1" eaLnBrk="1" hangingPunct="1"/>
            <a:r>
              <a:rPr lang="en-GB" sz="2000" smtClean="0"/>
              <a:t>An Oral History of British Science (C1379)</a:t>
            </a:r>
          </a:p>
          <a:p>
            <a:pPr lvl="1" eaLnBrk="1" hangingPunct="1"/>
            <a:r>
              <a:rPr lang="en-US" sz="2000" smtClean="0"/>
              <a:t>An Oral History of the Electricity Supply Industry (C1495)</a:t>
            </a:r>
            <a:endParaRPr lang="en-GB" sz="2000" smtClean="0"/>
          </a:p>
          <a:p>
            <a:pPr lvl="1" eaLnBrk="1" hangingPunct="1">
              <a:buFont typeface="Wingdings" pitchFamily="2" charset="2"/>
              <a:buNone/>
            </a:pPr>
            <a:r>
              <a:rPr lang="en-GB" sz="2000" smtClean="0"/>
              <a:t>Find further information at </a:t>
            </a:r>
            <a:r>
              <a:rPr lang="en-GB" sz="2000" smtClean="0">
                <a:hlinkClick r:id="rId2"/>
              </a:rPr>
              <a:t>www.bl.uk/nls</a:t>
            </a:r>
            <a:r>
              <a:rPr lang="en-GB" sz="2000" smtClean="0"/>
              <a:t> and via the online </a:t>
            </a:r>
            <a:r>
              <a:rPr lang="en-GB" sz="2000" smtClean="0">
                <a:hlinkClick r:id="rId3"/>
              </a:rPr>
              <a:t>NLS annual reports</a:t>
            </a:r>
            <a:endParaRPr lang="en-GB" sz="2000" smtClean="0"/>
          </a:p>
        </p:txBody>
      </p:sp>
      <p:sp>
        <p:nvSpPr>
          <p:cNvPr id="5125" name="Rectangle 4"/>
          <p:cNvSpPr>
            <a:spLocks noGrp="1" noChangeArrowheads="1"/>
          </p:cNvSpPr>
          <p:nvPr>
            <p:ph type="body" sz="half" idx="2"/>
          </p:nvPr>
        </p:nvSpPr>
        <p:spPr>
          <a:xfrm>
            <a:off x="5724525" y="1773238"/>
            <a:ext cx="2949575" cy="4422775"/>
          </a:xfrm>
        </p:spPr>
        <p:txBody>
          <a:bodyPr/>
          <a:lstStyle/>
          <a:p>
            <a:pPr marL="0" indent="0" eaLnBrk="1" hangingPunct="1"/>
            <a:endParaRPr lang="en-US" sz="2000" smtClean="0"/>
          </a:p>
        </p:txBody>
      </p:sp>
      <p:sp>
        <p:nvSpPr>
          <p:cNvPr id="5126" name="Text Box 5"/>
          <p:cNvSpPr txBox="1">
            <a:spLocks noChangeArrowheads="1"/>
          </p:cNvSpPr>
          <p:nvPr/>
        </p:nvSpPr>
        <p:spPr bwMode="auto">
          <a:xfrm>
            <a:off x="250825" y="6156325"/>
            <a:ext cx="4789488" cy="549275"/>
          </a:xfrm>
          <a:prstGeom prst="rect">
            <a:avLst/>
          </a:prstGeom>
          <a:noFill/>
          <a:ln w="9525" algn="ctr">
            <a:noFill/>
            <a:miter lim="800000"/>
            <a:headEnd/>
            <a:tailEnd/>
          </a:ln>
        </p:spPr>
        <p:txBody>
          <a:bodyPr lIns="90000" tIns="46800" rIns="90000" bIns="46800">
            <a:spAutoFit/>
          </a:bodyPr>
          <a:lstStyle/>
          <a:p>
            <a:r>
              <a:rPr lang="en-GB" sz="1000">
                <a:ea typeface="ＭＳ Ｐゴシック" charset="-128"/>
              </a:rPr>
              <a:t>Top: Picture courtesy of Science interviewee Charles Swithinbank </a:t>
            </a:r>
          </a:p>
          <a:p>
            <a:r>
              <a:rPr lang="en-GB" sz="1000">
                <a:ea typeface="ＭＳ Ｐゴシック" charset="-128"/>
              </a:rPr>
              <a:t>Bottom: Artist Lynn Chadwick at work in his studio. Photo used by kind permission of the Chadwick family</a:t>
            </a:r>
          </a:p>
        </p:txBody>
      </p:sp>
      <p:pic>
        <p:nvPicPr>
          <p:cNvPr id="5127" name="Picture 6" descr="chadwick"/>
          <p:cNvPicPr>
            <a:picLocks noChangeAspect="1" noChangeArrowheads="1"/>
          </p:cNvPicPr>
          <p:nvPr/>
        </p:nvPicPr>
        <p:blipFill>
          <a:blip r:embed="rId4" cstate="print"/>
          <a:srcRect l="2734" t="-877"/>
          <a:stretch>
            <a:fillRect/>
          </a:stretch>
        </p:blipFill>
        <p:spPr bwMode="auto">
          <a:xfrm>
            <a:off x="6156325" y="3357563"/>
            <a:ext cx="2435225" cy="3125787"/>
          </a:xfrm>
          <a:prstGeom prst="rect">
            <a:avLst/>
          </a:prstGeom>
          <a:noFill/>
          <a:ln w="9525">
            <a:noFill/>
            <a:miter lim="800000"/>
            <a:headEnd/>
            <a:tailEnd/>
          </a:ln>
        </p:spPr>
      </p:pic>
      <p:pic>
        <p:nvPicPr>
          <p:cNvPr id="5128" name="Picture 7" descr="surveying stakes in ice shelf"/>
          <p:cNvPicPr>
            <a:picLocks noChangeAspect="1" noChangeArrowheads="1"/>
          </p:cNvPicPr>
          <p:nvPr/>
        </p:nvPicPr>
        <p:blipFill>
          <a:blip r:embed="rId5" cstate="print"/>
          <a:srcRect/>
          <a:stretch>
            <a:fillRect/>
          </a:stretch>
        </p:blipFill>
        <p:spPr bwMode="auto">
          <a:xfrm>
            <a:off x="5148263" y="1268413"/>
            <a:ext cx="2174875" cy="2592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a:spLocks noGrp="1"/>
          </p:cNvSpPr>
          <p:nvPr>
            <p:ph type="sldNum" sz="quarter" idx="10"/>
          </p:nvPr>
        </p:nvSpPr>
        <p:spPr>
          <a:noFill/>
        </p:spPr>
        <p:txBody>
          <a:bodyPr/>
          <a:lstStyle/>
          <a:p>
            <a:fld id="{7E57A12C-CD64-4AF0-9C35-14A32B0EAD8A}" type="slidenum">
              <a:rPr lang="en-GB" smtClean="0"/>
              <a:pPr/>
              <a:t>4</a:t>
            </a:fld>
            <a:endParaRPr lang="en-GB" smtClean="0"/>
          </a:p>
        </p:txBody>
      </p:sp>
      <p:sp>
        <p:nvSpPr>
          <p:cNvPr id="6147" name="Rectangle 2"/>
          <p:cNvSpPr>
            <a:spLocks noGrp="1" noChangeArrowheads="1"/>
          </p:cNvSpPr>
          <p:nvPr>
            <p:ph type="title"/>
          </p:nvPr>
        </p:nvSpPr>
        <p:spPr/>
        <p:txBody>
          <a:bodyPr/>
          <a:lstStyle/>
          <a:p>
            <a:pPr eaLnBrk="1" hangingPunct="1"/>
            <a:r>
              <a:rPr lang="en-GB" smtClean="0"/>
              <a:t>Collecting: fieldwork projects (National Life Stories)</a:t>
            </a:r>
            <a:br>
              <a:rPr lang="en-GB" smtClean="0"/>
            </a:br>
            <a:r>
              <a:rPr lang="en-GB" smtClean="0"/>
              <a:t/>
            </a:r>
            <a:br>
              <a:rPr lang="en-GB" smtClean="0"/>
            </a:br>
            <a:r>
              <a:rPr lang="en-GB" smtClean="0"/>
              <a:t>NLS Projects completed</a:t>
            </a:r>
            <a:r>
              <a:rPr lang="en-GB" sz="1800" smtClean="0"/>
              <a:t> </a:t>
            </a:r>
          </a:p>
        </p:txBody>
      </p:sp>
      <p:sp>
        <p:nvSpPr>
          <p:cNvPr id="6148" name="Rectangle 3"/>
          <p:cNvSpPr>
            <a:spLocks noGrp="1" noChangeArrowheads="1"/>
          </p:cNvSpPr>
          <p:nvPr>
            <p:ph type="body" sz="half" idx="1"/>
          </p:nvPr>
        </p:nvSpPr>
        <p:spPr>
          <a:xfrm>
            <a:off x="179388" y="1412875"/>
            <a:ext cx="6048375" cy="5040313"/>
          </a:xfrm>
        </p:spPr>
        <p:txBody>
          <a:bodyPr/>
          <a:lstStyle/>
          <a:p>
            <a:pPr lvl="1" eaLnBrk="1" hangingPunct="1"/>
            <a:r>
              <a:rPr lang="en-GB" sz="2000" smtClean="0"/>
              <a:t>Book Trade Lives (C872) </a:t>
            </a:r>
          </a:p>
          <a:p>
            <a:pPr lvl="1" eaLnBrk="1" hangingPunct="1"/>
            <a:r>
              <a:rPr lang="en-GB" sz="2000" smtClean="0"/>
              <a:t>City Lives (C409) </a:t>
            </a:r>
          </a:p>
          <a:p>
            <a:pPr lvl="1" eaLnBrk="1" hangingPunct="1"/>
            <a:r>
              <a:rPr lang="en-GB" sz="2000" smtClean="0"/>
              <a:t>Fawcett Collection (C468) </a:t>
            </a:r>
          </a:p>
          <a:p>
            <a:pPr lvl="1" eaLnBrk="1" hangingPunct="1"/>
            <a:r>
              <a:rPr lang="en-GB" sz="2000" smtClean="0"/>
              <a:t>Food: From Source to Salespoint (C821) </a:t>
            </a:r>
          </a:p>
          <a:p>
            <a:pPr lvl="1" eaLnBrk="1" hangingPunct="1"/>
            <a:r>
              <a:rPr lang="en-GB" sz="2000" smtClean="0"/>
              <a:t>Lives in Steel (C532) </a:t>
            </a:r>
          </a:p>
          <a:p>
            <a:pPr lvl="1" eaLnBrk="1" hangingPunct="1"/>
            <a:r>
              <a:rPr lang="en-GB" sz="2000" smtClean="0"/>
              <a:t>Lives in the Oil Industry (C963) </a:t>
            </a:r>
          </a:p>
          <a:p>
            <a:pPr lvl="1" eaLnBrk="1" hangingPunct="1"/>
            <a:r>
              <a:rPr lang="en-GB" sz="2000" smtClean="0"/>
              <a:t>Living Memory of the Jewish Community (C410) </a:t>
            </a:r>
          </a:p>
        </p:txBody>
      </p:sp>
      <p:pic>
        <p:nvPicPr>
          <p:cNvPr id="6149" name="Picture 4" descr="ohwebsteel-corby1"/>
          <p:cNvPicPr>
            <a:picLocks noChangeAspect="1" noChangeArrowheads="1"/>
          </p:cNvPicPr>
          <p:nvPr>
            <p:ph type="body" sz="half" idx="2"/>
          </p:nvPr>
        </p:nvPicPr>
        <p:blipFill>
          <a:blip r:embed="rId2" cstate="print"/>
          <a:srcRect/>
          <a:stretch>
            <a:fillRect/>
          </a:stretch>
        </p:blipFill>
        <p:spPr>
          <a:xfrm>
            <a:off x="2987675" y="4149725"/>
            <a:ext cx="3024188" cy="2430463"/>
          </a:xfrm>
          <a:noFill/>
        </p:spPr>
      </p:pic>
      <p:pic>
        <p:nvPicPr>
          <p:cNvPr id="6150" name="Picture 5" descr="HolocaustVoicesCover"/>
          <p:cNvPicPr>
            <a:picLocks noChangeAspect="1" noChangeArrowheads="1"/>
          </p:cNvPicPr>
          <p:nvPr/>
        </p:nvPicPr>
        <p:blipFill>
          <a:blip r:embed="rId3" cstate="print"/>
          <a:srcRect/>
          <a:stretch>
            <a:fillRect/>
          </a:stretch>
        </p:blipFill>
        <p:spPr bwMode="auto">
          <a:xfrm>
            <a:off x="6156325" y="1412875"/>
            <a:ext cx="2719388" cy="3889375"/>
          </a:xfrm>
          <a:prstGeom prst="rect">
            <a:avLst/>
          </a:prstGeom>
          <a:noFill/>
          <a:ln w="9525">
            <a:noFill/>
            <a:miter lim="800000"/>
            <a:headEnd/>
            <a:tailEnd/>
          </a:ln>
        </p:spPr>
      </p:pic>
      <p:pic>
        <p:nvPicPr>
          <p:cNvPr id="6151" name="Picture 6"/>
          <p:cNvPicPr>
            <a:picLocks noChangeAspect="1" noChangeArrowheads="1"/>
          </p:cNvPicPr>
          <p:nvPr/>
        </p:nvPicPr>
        <p:blipFill>
          <a:blip r:embed="rId4" cstate="print"/>
          <a:srcRect/>
          <a:stretch>
            <a:fillRect/>
          </a:stretch>
        </p:blipFill>
        <p:spPr bwMode="auto">
          <a:xfrm>
            <a:off x="395288" y="4149725"/>
            <a:ext cx="2376487" cy="2371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a:spLocks noGrp="1"/>
          </p:cNvSpPr>
          <p:nvPr>
            <p:ph type="sldNum" sz="quarter" idx="10"/>
          </p:nvPr>
        </p:nvSpPr>
        <p:spPr>
          <a:noFill/>
        </p:spPr>
        <p:txBody>
          <a:bodyPr/>
          <a:lstStyle/>
          <a:p>
            <a:fld id="{5E699B3F-38CA-44D1-ACDF-8E4B3467D68B}" type="slidenum">
              <a:rPr lang="en-GB" smtClean="0"/>
              <a:pPr/>
              <a:t>5</a:t>
            </a:fld>
            <a:endParaRPr lang="en-GB" smtClean="0"/>
          </a:p>
        </p:txBody>
      </p:sp>
      <p:sp>
        <p:nvSpPr>
          <p:cNvPr id="7171" name="Rectangle 2"/>
          <p:cNvSpPr>
            <a:spLocks noGrp="1" noChangeArrowheads="1"/>
          </p:cNvSpPr>
          <p:nvPr>
            <p:ph type="title"/>
          </p:nvPr>
        </p:nvSpPr>
        <p:spPr/>
        <p:txBody>
          <a:bodyPr/>
          <a:lstStyle/>
          <a:p>
            <a:pPr eaLnBrk="1" hangingPunct="1"/>
            <a:r>
              <a:rPr lang="en-GB" smtClean="0"/>
              <a:t>Collecting: fieldwork projects (National Life Stories)</a:t>
            </a:r>
            <a:br>
              <a:rPr lang="en-GB" smtClean="0"/>
            </a:br>
            <a:r>
              <a:rPr lang="en-GB" smtClean="0"/>
              <a:t/>
            </a:r>
            <a:br>
              <a:rPr lang="en-GB" smtClean="0"/>
            </a:br>
            <a:r>
              <a:rPr lang="en-GB" smtClean="0"/>
              <a:t>NLS Projects completed (cont)</a:t>
            </a:r>
          </a:p>
        </p:txBody>
      </p:sp>
      <p:sp>
        <p:nvSpPr>
          <p:cNvPr id="7172" name="Rectangle 3"/>
          <p:cNvSpPr>
            <a:spLocks noGrp="1" noChangeArrowheads="1"/>
          </p:cNvSpPr>
          <p:nvPr>
            <p:ph type="body" sz="half" idx="1"/>
          </p:nvPr>
        </p:nvSpPr>
        <p:spPr>
          <a:xfrm>
            <a:off x="179388" y="1412875"/>
            <a:ext cx="5905500" cy="5040313"/>
          </a:xfrm>
        </p:spPr>
        <p:txBody>
          <a:bodyPr/>
          <a:lstStyle/>
          <a:p>
            <a:pPr lvl="1" eaLnBrk="1" hangingPunct="1"/>
            <a:r>
              <a:rPr lang="en-GB" sz="2000" smtClean="0"/>
              <a:t>An Oral History of British Fashion (C1046) </a:t>
            </a:r>
          </a:p>
          <a:p>
            <a:pPr lvl="1" eaLnBrk="1" hangingPunct="1"/>
            <a:r>
              <a:rPr lang="en-GB" sz="2000" smtClean="0"/>
              <a:t>An Oral History of British Press (C638) </a:t>
            </a:r>
          </a:p>
          <a:p>
            <a:pPr lvl="1" eaLnBrk="1" hangingPunct="1"/>
            <a:r>
              <a:rPr lang="en-GB" sz="2000" smtClean="0"/>
              <a:t>An Oral History of the Post Office (C1007) </a:t>
            </a:r>
          </a:p>
          <a:p>
            <a:pPr lvl="1" eaLnBrk="1" hangingPunct="1"/>
            <a:r>
              <a:rPr lang="en-GB" sz="2000" smtClean="0"/>
              <a:t>An Oral History of British Theatre Design (C1173) </a:t>
            </a:r>
          </a:p>
          <a:p>
            <a:pPr lvl="1" eaLnBrk="1" hangingPunct="1"/>
            <a:r>
              <a:rPr lang="en-GB" sz="2000" smtClean="0"/>
              <a:t>An Oral History of the Wine Trade (C1088) </a:t>
            </a:r>
          </a:p>
          <a:p>
            <a:pPr lvl="1" eaLnBrk="1" hangingPunct="1"/>
            <a:r>
              <a:rPr lang="en-GB" sz="2000" smtClean="0"/>
              <a:t>An Oral History of Wolff Olins (C1015) </a:t>
            </a:r>
          </a:p>
          <a:p>
            <a:pPr lvl="1" eaLnBrk="1" hangingPunct="1"/>
            <a:r>
              <a:rPr lang="en-GB" sz="2000" smtClean="0"/>
              <a:t>Tesco: An Oral History (C1087) </a:t>
            </a:r>
          </a:p>
        </p:txBody>
      </p:sp>
      <p:sp>
        <p:nvSpPr>
          <p:cNvPr id="7173" name="Rectangle 4"/>
          <p:cNvSpPr>
            <a:spLocks noGrp="1" noChangeArrowheads="1"/>
          </p:cNvSpPr>
          <p:nvPr>
            <p:ph type="body" sz="half" idx="2"/>
          </p:nvPr>
        </p:nvSpPr>
        <p:spPr/>
        <p:txBody>
          <a:bodyPr/>
          <a:lstStyle/>
          <a:p>
            <a:pPr marL="0" indent="0" eaLnBrk="1" hangingPunct="1"/>
            <a:endParaRPr lang="en-US" sz="2000" smtClean="0"/>
          </a:p>
        </p:txBody>
      </p:sp>
      <p:pic>
        <p:nvPicPr>
          <p:cNvPr id="7174" name="Picture 5"/>
          <p:cNvPicPr>
            <a:picLocks noChangeAspect="1" noChangeArrowheads="1"/>
          </p:cNvPicPr>
          <p:nvPr/>
        </p:nvPicPr>
        <p:blipFill>
          <a:blip r:embed="rId2" cstate="print"/>
          <a:srcRect/>
          <a:stretch>
            <a:fillRect/>
          </a:stretch>
        </p:blipFill>
        <p:spPr bwMode="auto">
          <a:xfrm>
            <a:off x="539750" y="4365625"/>
            <a:ext cx="3168650" cy="2306638"/>
          </a:xfrm>
          <a:prstGeom prst="rect">
            <a:avLst/>
          </a:prstGeom>
          <a:noFill/>
          <a:ln w="9525">
            <a:noFill/>
            <a:miter lim="800000"/>
            <a:headEnd/>
            <a:tailEnd/>
          </a:ln>
        </p:spPr>
      </p:pic>
      <p:pic>
        <p:nvPicPr>
          <p:cNvPr id="7175" name="Picture 6"/>
          <p:cNvPicPr>
            <a:picLocks noChangeAspect="1" noChangeArrowheads="1"/>
          </p:cNvPicPr>
          <p:nvPr/>
        </p:nvPicPr>
        <p:blipFill>
          <a:blip r:embed="rId3" cstate="print"/>
          <a:srcRect/>
          <a:stretch>
            <a:fillRect/>
          </a:stretch>
        </p:blipFill>
        <p:spPr bwMode="auto">
          <a:xfrm>
            <a:off x="6053138" y="1412875"/>
            <a:ext cx="2889250" cy="3671888"/>
          </a:xfrm>
          <a:prstGeom prst="rect">
            <a:avLst/>
          </a:prstGeom>
          <a:noFill/>
          <a:ln w="9525">
            <a:noFill/>
            <a:miter lim="800000"/>
            <a:headEnd/>
            <a:tailEnd/>
          </a:ln>
        </p:spPr>
      </p:pic>
      <p:pic>
        <p:nvPicPr>
          <p:cNvPr id="7176" name="Picture 7"/>
          <p:cNvPicPr>
            <a:picLocks noChangeAspect="1" noChangeArrowheads="1"/>
          </p:cNvPicPr>
          <p:nvPr/>
        </p:nvPicPr>
        <p:blipFill>
          <a:blip r:embed="rId4" cstate="print"/>
          <a:srcRect/>
          <a:stretch>
            <a:fillRect/>
          </a:stretch>
        </p:blipFill>
        <p:spPr bwMode="auto">
          <a:xfrm>
            <a:off x="3851275" y="4437063"/>
            <a:ext cx="2160588" cy="2160587"/>
          </a:xfrm>
          <a:prstGeom prst="rect">
            <a:avLst/>
          </a:prstGeom>
          <a:noFill/>
          <a:ln w="9525">
            <a:noFill/>
            <a:miter lim="800000"/>
            <a:headEnd/>
            <a:tailEnd/>
          </a:ln>
        </p:spPr>
      </p:pic>
      <p:sp>
        <p:nvSpPr>
          <p:cNvPr id="7177" name="Text Box 8"/>
          <p:cNvSpPr txBox="1">
            <a:spLocks noChangeArrowheads="1"/>
          </p:cNvSpPr>
          <p:nvPr/>
        </p:nvSpPr>
        <p:spPr bwMode="auto">
          <a:xfrm>
            <a:off x="6902450" y="5084763"/>
            <a:ext cx="2241550" cy="304800"/>
          </a:xfrm>
          <a:prstGeom prst="rect">
            <a:avLst/>
          </a:prstGeom>
          <a:noFill/>
          <a:ln w="9525" algn="ctr">
            <a:noFill/>
            <a:miter lim="800000"/>
            <a:headEnd/>
            <a:tailEnd/>
          </a:ln>
        </p:spPr>
        <p:txBody>
          <a:bodyPr wrap="none" lIns="90000" tIns="46800" rIns="90000" bIns="46800">
            <a:spAutoFit/>
          </a:bodyPr>
          <a:lstStyle/>
          <a:p>
            <a:r>
              <a:rPr lang="en-GB" sz="1400"/>
              <a:t>Interviewee Percy Savage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
          <p:cNvSpPr>
            <a:spLocks noGrp="1"/>
          </p:cNvSpPr>
          <p:nvPr>
            <p:ph type="sldNum" sz="quarter" idx="10"/>
          </p:nvPr>
        </p:nvSpPr>
        <p:spPr>
          <a:noFill/>
        </p:spPr>
        <p:txBody>
          <a:bodyPr/>
          <a:lstStyle/>
          <a:p>
            <a:fld id="{99FE1CA6-6EAA-42C8-9F39-8406A0328785}" type="slidenum">
              <a:rPr lang="en-GB" smtClean="0"/>
              <a:pPr/>
              <a:t>6</a:t>
            </a:fld>
            <a:endParaRPr lang="en-GB" smtClean="0"/>
          </a:p>
        </p:txBody>
      </p:sp>
      <p:sp>
        <p:nvSpPr>
          <p:cNvPr id="8195" name="Slide Number Placeholder 1"/>
          <p:cNvSpPr txBox="1">
            <a:spLocks noGrp="1"/>
          </p:cNvSpPr>
          <p:nvPr/>
        </p:nvSpPr>
        <p:spPr bwMode="auto">
          <a:xfrm>
            <a:off x="6732588" y="6381750"/>
            <a:ext cx="2133600" cy="476250"/>
          </a:xfrm>
          <a:prstGeom prst="rect">
            <a:avLst/>
          </a:prstGeom>
          <a:noFill/>
          <a:ln w="9525">
            <a:noFill/>
            <a:miter lim="800000"/>
            <a:headEnd/>
            <a:tailEnd/>
          </a:ln>
        </p:spPr>
        <p:txBody>
          <a:bodyPr/>
          <a:lstStyle/>
          <a:p>
            <a:pPr algn="r"/>
            <a:fld id="{C4F834DD-B0B2-4A24-9FA7-E92EB95D25AE}" type="slidenum">
              <a:rPr lang="en-GB" sz="1400">
                <a:ea typeface="ＭＳ Ｐゴシック" charset="-128"/>
              </a:rPr>
              <a:pPr algn="r"/>
              <a:t>6</a:t>
            </a:fld>
            <a:endParaRPr lang="en-GB" sz="1400">
              <a:ea typeface="ＭＳ Ｐゴシック" charset="-128"/>
            </a:endParaRPr>
          </a:p>
        </p:txBody>
      </p:sp>
      <p:sp>
        <p:nvSpPr>
          <p:cNvPr id="8196" name="Rectangle 2"/>
          <p:cNvSpPr>
            <a:spLocks noGrp="1" noChangeArrowheads="1"/>
          </p:cNvSpPr>
          <p:nvPr>
            <p:ph type="title" idx="4294967295"/>
          </p:nvPr>
        </p:nvSpPr>
        <p:spPr/>
        <p:txBody>
          <a:bodyPr/>
          <a:lstStyle/>
          <a:p>
            <a:pPr eaLnBrk="1" hangingPunct="1"/>
            <a:r>
              <a:rPr lang="en-GB" smtClean="0"/>
              <a:t>Access to the British Library’s oral history collections</a:t>
            </a:r>
            <a:br>
              <a:rPr lang="en-GB" smtClean="0"/>
            </a:br>
            <a:endParaRPr lang="en-GB" smtClean="0"/>
          </a:p>
        </p:txBody>
      </p:sp>
      <p:sp>
        <p:nvSpPr>
          <p:cNvPr id="8197" name="Rectangle 4"/>
          <p:cNvSpPr>
            <a:spLocks noChangeArrowheads="1"/>
          </p:cNvSpPr>
          <p:nvPr/>
        </p:nvSpPr>
        <p:spPr bwMode="auto">
          <a:xfrm>
            <a:off x="0" y="1557338"/>
            <a:ext cx="8675688" cy="5133975"/>
          </a:xfrm>
          <a:prstGeom prst="rect">
            <a:avLst/>
          </a:prstGeom>
          <a:noFill/>
          <a:ln w="9525">
            <a:noFill/>
            <a:miter lim="800000"/>
            <a:headEnd/>
            <a:tailEnd/>
          </a:ln>
        </p:spPr>
        <p:txBody>
          <a:bodyPr>
            <a:spAutoFit/>
          </a:bodyPr>
          <a:lstStyle/>
          <a:p>
            <a:pPr lvl="2" eaLnBrk="1" hangingPunct="1">
              <a:lnSpc>
                <a:spcPct val="90000"/>
              </a:lnSpc>
            </a:pPr>
            <a:r>
              <a:rPr lang="en-US" sz="2000" b="1">
                <a:ea typeface="ＭＳ Ｐゴシック" charset="-128"/>
              </a:rPr>
              <a:t>Accessing NLS and other British Library Oral History Material</a:t>
            </a:r>
            <a:endParaRPr lang="en-GB" sz="2000" b="1">
              <a:ea typeface="ＭＳ Ｐゴシック" charset="-128"/>
            </a:endParaRPr>
          </a:p>
          <a:p>
            <a:pPr lvl="2" eaLnBrk="1" hangingPunct="1">
              <a:lnSpc>
                <a:spcPct val="90000"/>
              </a:lnSpc>
            </a:pPr>
            <a:endParaRPr lang="en-GB" sz="2000">
              <a:ea typeface="ＭＳ Ｐゴシック" charset="-128"/>
            </a:endParaRPr>
          </a:p>
          <a:p>
            <a:pPr lvl="2" eaLnBrk="1" hangingPunct="1">
              <a:lnSpc>
                <a:spcPct val="90000"/>
              </a:lnSpc>
            </a:pPr>
            <a:r>
              <a:rPr lang="en-GB"/>
              <a:t>Search the catalogue (</a:t>
            </a:r>
            <a:r>
              <a:rPr lang="en-GB">
                <a:hlinkClick r:id="rId2"/>
              </a:rPr>
              <a:t>http://cadensa.bl.uk</a:t>
            </a:r>
            <a:r>
              <a:rPr lang="en-GB"/>
              <a:t>) </a:t>
            </a:r>
          </a:p>
          <a:p>
            <a:pPr lvl="2" eaLnBrk="1" hangingPunct="1">
              <a:lnSpc>
                <a:spcPct val="90000"/>
              </a:lnSpc>
            </a:pPr>
            <a:endParaRPr lang="en-US">
              <a:ea typeface="ＭＳ Ｐゴシック" charset="-128"/>
            </a:endParaRPr>
          </a:p>
          <a:p>
            <a:pPr lvl="2" eaLnBrk="1" hangingPunct="1">
              <a:lnSpc>
                <a:spcPct val="90000"/>
              </a:lnSpc>
            </a:pPr>
            <a:r>
              <a:rPr lang="en-US">
                <a:ea typeface="ＭＳ Ｐゴシック" charset="-128"/>
              </a:rPr>
              <a:t>All recordings are accessible onsite </a:t>
            </a:r>
            <a:r>
              <a:rPr lang="en-GB">
                <a:ea typeface="ＭＳ Ｐゴシック" charset="-128"/>
              </a:rPr>
              <a:t>via the Listening &amp; Viewing Service (</a:t>
            </a:r>
            <a:r>
              <a:rPr lang="en-GB">
                <a:ea typeface="ＭＳ Ｐゴシック" charset="-128"/>
                <a:hlinkClick r:id="rId3"/>
              </a:rPr>
              <a:t>www.bl.uk/listening</a:t>
            </a:r>
            <a:r>
              <a:rPr lang="en-GB">
                <a:ea typeface="ＭＳ Ｐゴシック" charset="-128"/>
              </a:rPr>
              <a:t>) </a:t>
            </a:r>
          </a:p>
          <a:p>
            <a:pPr lvl="2" eaLnBrk="1" hangingPunct="1">
              <a:lnSpc>
                <a:spcPct val="90000"/>
              </a:lnSpc>
            </a:pPr>
            <a:endParaRPr lang="en-GB">
              <a:ea typeface="ＭＳ Ｐゴシック" charset="-128"/>
            </a:endParaRPr>
          </a:p>
          <a:p>
            <a:pPr lvl="2" eaLnBrk="1" hangingPunct="1">
              <a:lnSpc>
                <a:spcPct val="90000"/>
              </a:lnSpc>
            </a:pPr>
            <a:endParaRPr lang="en-GB"/>
          </a:p>
          <a:p>
            <a:pPr lvl="2" eaLnBrk="1" hangingPunct="1">
              <a:lnSpc>
                <a:spcPct val="90000"/>
              </a:lnSpc>
            </a:pPr>
            <a:r>
              <a:rPr lang="en-GB"/>
              <a:t>For </a:t>
            </a:r>
            <a:r>
              <a:rPr lang="en-GB" b="1"/>
              <a:t>non-digital </a:t>
            </a:r>
            <a:r>
              <a:rPr lang="en-GB"/>
              <a:t>material you will need to make an appointment </a:t>
            </a:r>
          </a:p>
          <a:p>
            <a:pPr lvl="2" eaLnBrk="1" hangingPunct="1">
              <a:lnSpc>
                <a:spcPct val="90000"/>
              </a:lnSpc>
            </a:pPr>
            <a:endParaRPr lang="en-GB"/>
          </a:p>
          <a:p>
            <a:pPr lvl="2" eaLnBrk="1" hangingPunct="1">
              <a:lnSpc>
                <a:spcPct val="90000"/>
              </a:lnSpc>
              <a:buFontTx/>
              <a:buChar char="•"/>
            </a:pPr>
            <a:r>
              <a:rPr lang="en-GB"/>
              <a:t>Pick the recordings you wish to listen to</a:t>
            </a:r>
          </a:p>
          <a:p>
            <a:pPr lvl="2" eaLnBrk="1" hangingPunct="1">
              <a:lnSpc>
                <a:spcPct val="90000"/>
              </a:lnSpc>
              <a:buFontTx/>
              <a:buChar char="•"/>
            </a:pPr>
            <a:r>
              <a:rPr lang="en-GB"/>
              <a:t>Email or phone the L&amp;V Service to make an appointment: </a:t>
            </a:r>
            <a:r>
              <a:rPr lang="en-GB">
                <a:hlinkClick r:id="rId4"/>
              </a:rPr>
              <a:t>listening@bl.uk</a:t>
            </a:r>
            <a:r>
              <a:rPr lang="en-GB"/>
              <a:t> or 020 7412 7418.  </a:t>
            </a:r>
          </a:p>
          <a:p>
            <a:pPr lvl="2" eaLnBrk="1" hangingPunct="1">
              <a:lnSpc>
                <a:spcPct val="90000"/>
              </a:lnSpc>
            </a:pPr>
            <a:endParaRPr lang="en-GB"/>
          </a:p>
          <a:p>
            <a:pPr lvl="2" eaLnBrk="1" hangingPunct="1">
              <a:lnSpc>
                <a:spcPct val="90000"/>
              </a:lnSpc>
            </a:pPr>
            <a:endParaRPr lang="en-GB"/>
          </a:p>
          <a:p>
            <a:pPr lvl="2" eaLnBrk="1" hangingPunct="1">
              <a:lnSpc>
                <a:spcPct val="90000"/>
              </a:lnSpc>
            </a:pPr>
            <a:r>
              <a:rPr lang="en-GB"/>
              <a:t>For </a:t>
            </a:r>
            <a:r>
              <a:rPr lang="en-GB" b="1"/>
              <a:t>digital</a:t>
            </a:r>
            <a:r>
              <a:rPr lang="en-GB"/>
              <a:t> material (either born-digital or digitised) you can use the </a:t>
            </a:r>
            <a:r>
              <a:rPr lang="en-GB">
                <a:hlinkClick r:id="rId5"/>
              </a:rPr>
              <a:t>SoundServer</a:t>
            </a:r>
            <a:r>
              <a:rPr lang="en-GB"/>
              <a:t> service available in BL reading rooms in St Pancras and Boston Spa.</a:t>
            </a:r>
          </a:p>
          <a:p>
            <a:pPr lvl="2" eaLnBrk="1" hangingPunct="1">
              <a:lnSpc>
                <a:spcPct val="90000"/>
              </a:lnSpc>
            </a:pPr>
            <a:endParaRPr lang="en-GB"/>
          </a:p>
          <a:p>
            <a:pPr lvl="2" eaLnBrk="1" hangingPunct="1">
              <a:lnSpc>
                <a:spcPct val="90000"/>
              </a:lnSpc>
            </a:pPr>
            <a:endParaRPr lang="en-GB">
              <a:ea typeface="ＭＳ Ｐゴシック"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1"/>
          <p:cNvSpPr>
            <a:spLocks noGrp="1"/>
          </p:cNvSpPr>
          <p:nvPr>
            <p:ph type="sldNum" sz="quarter" idx="10"/>
          </p:nvPr>
        </p:nvSpPr>
        <p:spPr>
          <a:noFill/>
        </p:spPr>
        <p:txBody>
          <a:bodyPr/>
          <a:lstStyle/>
          <a:p>
            <a:fld id="{17925638-8D40-423B-927F-A9DC35802B62}" type="slidenum">
              <a:rPr lang="en-GB" smtClean="0"/>
              <a:pPr/>
              <a:t>7</a:t>
            </a:fld>
            <a:endParaRPr lang="en-GB" smtClean="0"/>
          </a:p>
        </p:txBody>
      </p:sp>
      <p:sp>
        <p:nvSpPr>
          <p:cNvPr id="9219" name="Title 1"/>
          <p:cNvSpPr>
            <a:spLocks noGrp="1"/>
          </p:cNvSpPr>
          <p:nvPr>
            <p:ph type="title" idx="4294967295"/>
          </p:nvPr>
        </p:nvSpPr>
        <p:spPr>
          <a:xfrm>
            <a:off x="1665288" y="382588"/>
            <a:ext cx="4975225" cy="914400"/>
          </a:xfrm>
        </p:spPr>
        <p:txBody>
          <a:bodyPr tIns="45720" bIns="45720" anchor="ctr"/>
          <a:lstStyle/>
          <a:p>
            <a:pPr eaLnBrk="1" hangingPunct="1"/>
            <a:r>
              <a:rPr lang="en-US" sz="1100" b="0" smtClean="0">
                <a:latin typeface="Lucida Sans" pitchFamily="34" charset="0"/>
              </a:rPr>
              <a:t>Access, use and re-use: </a:t>
            </a:r>
            <a:br>
              <a:rPr lang="en-US" sz="1100" b="0" smtClean="0">
                <a:latin typeface="Lucida Sans" pitchFamily="34" charset="0"/>
              </a:rPr>
            </a:br>
            <a:r>
              <a:rPr lang="en-US" sz="1100" b="0" smtClean="0">
                <a:latin typeface="Lucida Sans" pitchFamily="34" charset="0"/>
              </a:rPr>
              <a:t>changing times</a:t>
            </a:r>
          </a:p>
        </p:txBody>
      </p:sp>
      <p:sp>
        <p:nvSpPr>
          <p:cNvPr id="62467" name="Content Placeholder 2"/>
          <p:cNvSpPr>
            <a:spLocks noGrp="1"/>
          </p:cNvSpPr>
          <p:nvPr>
            <p:ph idx="4294967295"/>
          </p:nvPr>
        </p:nvSpPr>
        <p:spPr>
          <a:xfrm>
            <a:off x="457200" y="1671638"/>
            <a:ext cx="8229600" cy="4525962"/>
          </a:xfrm>
        </p:spPr>
        <p:txBody>
          <a:bodyPr/>
          <a:lstStyle/>
          <a:p>
            <a:pPr defTabSz="457200" eaLnBrk="1" hangingPunct="1">
              <a:defRPr/>
            </a:pPr>
            <a:r>
              <a:rPr lang="en-US" sz="1800" b="1" dirty="0" smtClean="0">
                <a:latin typeface="+mj-lt"/>
              </a:rPr>
              <a:t>Offsite Access to Oral History Material </a:t>
            </a:r>
          </a:p>
          <a:p>
            <a:pPr defTabSz="457200" eaLnBrk="1" hangingPunct="1">
              <a:defRPr/>
            </a:pPr>
            <a:r>
              <a:rPr lang="en-US" sz="1800" dirty="0" smtClean="0">
                <a:latin typeface="+mj-lt"/>
              </a:rPr>
              <a:t>Internet access to a  wide selection of recordings via British Library Sounds </a:t>
            </a:r>
            <a:r>
              <a:rPr lang="en-US" sz="1800" dirty="0" smtClean="0">
                <a:latin typeface="+mj-lt"/>
                <a:hlinkClick r:id="rId3"/>
              </a:rPr>
              <a:t>http://sounds.bl.uk</a:t>
            </a:r>
            <a:endParaRPr lang="en-US" sz="1800" dirty="0" smtClean="0">
              <a:latin typeface="+mj-lt"/>
            </a:endParaRPr>
          </a:p>
          <a:p>
            <a:pPr defTabSz="457200" eaLnBrk="1" hangingPunct="1">
              <a:defRPr/>
            </a:pPr>
            <a:r>
              <a:rPr lang="en-US" sz="1800" dirty="0" smtClean="0">
                <a:latin typeface="+mj-lt"/>
              </a:rPr>
              <a:t>Access to audio clips through </a:t>
            </a:r>
            <a:r>
              <a:rPr lang="en-US" sz="1800" dirty="0" err="1" smtClean="0">
                <a:latin typeface="+mj-lt"/>
              </a:rPr>
              <a:t>curated</a:t>
            </a:r>
            <a:r>
              <a:rPr lang="en-US" sz="1800" dirty="0" smtClean="0">
                <a:latin typeface="+mj-lt"/>
              </a:rPr>
              <a:t> platforms such as the BL Learning websites, </a:t>
            </a:r>
            <a:r>
              <a:rPr lang="en-US" sz="1800" dirty="0" err="1" smtClean="0">
                <a:latin typeface="+mj-lt"/>
              </a:rPr>
              <a:t>eg</a:t>
            </a:r>
            <a:r>
              <a:rPr lang="en-US" sz="1800" dirty="0" smtClean="0">
                <a:latin typeface="+mj-lt"/>
              </a:rPr>
              <a:t> </a:t>
            </a:r>
            <a:r>
              <a:rPr lang="en-US" sz="1800" dirty="0" smtClean="0">
                <a:latin typeface="+mj-lt"/>
                <a:hlinkClick r:id="rId4"/>
              </a:rPr>
              <a:t>Playtimes</a:t>
            </a:r>
            <a:r>
              <a:rPr lang="en-US" sz="1800" dirty="0" smtClean="0">
                <a:latin typeface="+mj-lt"/>
              </a:rPr>
              <a:t> and </a:t>
            </a:r>
            <a:r>
              <a:rPr lang="en-US" sz="1800" dirty="0" smtClean="0">
                <a:latin typeface="+mj-lt"/>
                <a:hlinkClick r:id="rId5"/>
              </a:rPr>
              <a:t>Food Stories</a:t>
            </a:r>
            <a:endParaRPr lang="en-US" sz="1800" b="1" dirty="0" smtClean="0">
              <a:latin typeface="+mj-lt"/>
            </a:endParaRPr>
          </a:p>
          <a:p>
            <a:pPr defTabSz="457200" eaLnBrk="1" hangingPunct="1">
              <a:defRPr/>
            </a:pPr>
            <a:r>
              <a:rPr lang="en-US" sz="1800" b="1" dirty="0" smtClean="0">
                <a:latin typeface="+mj-lt"/>
              </a:rPr>
              <a:t>Access to Unheard Voices</a:t>
            </a:r>
          </a:p>
          <a:p>
            <a:pPr defTabSz="457200" eaLnBrk="1" hangingPunct="1">
              <a:defRPr/>
            </a:pPr>
            <a:r>
              <a:rPr lang="en-US" sz="1800" dirty="0" smtClean="0">
                <a:latin typeface="+mj-lt"/>
              </a:rPr>
              <a:t>Online access via Disability Voices’ content package on BL Sounds – </a:t>
            </a:r>
          </a:p>
          <a:p>
            <a:pPr defTabSz="457200" eaLnBrk="1" hangingPunct="1">
              <a:defRPr/>
            </a:pPr>
            <a:r>
              <a:rPr lang="en-US" sz="1800" dirty="0" smtClean="0">
                <a:latin typeface="+mj-lt"/>
              </a:rPr>
              <a:t>	</a:t>
            </a:r>
            <a:r>
              <a:rPr lang="en-US" sz="1800" dirty="0" smtClean="0">
                <a:latin typeface="+mj-lt"/>
                <a:hlinkClick r:id="rId6"/>
              </a:rPr>
              <a:t>http://sounds.bl.uk/oral-history/disability-voices</a:t>
            </a:r>
            <a:r>
              <a:rPr lang="en-US" sz="1800" dirty="0" smtClean="0">
                <a:latin typeface="+mj-lt"/>
              </a:rPr>
              <a:t> </a:t>
            </a:r>
          </a:p>
          <a:p>
            <a:pPr defTabSz="457200" eaLnBrk="1" hangingPunct="1">
              <a:defRPr/>
            </a:pPr>
            <a:endParaRPr lang="en-US" sz="1300" dirty="0" smtClean="0">
              <a:latin typeface="Lucida Sans"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GB" smtClean="0"/>
              <a:t>Using NLS Material</a:t>
            </a:r>
          </a:p>
        </p:txBody>
      </p:sp>
      <p:sp>
        <p:nvSpPr>
          <p:cNvPr id="10243" name="Content Placeholder 2"/>
          <p:cNvSpPr>
            <a:spLocks noGrp="1"/>
          </p:cNvSpPr>
          <p:nvPr>
            <p:ph idx="1"/>
          </p:nvPr>
        </p:nvSpPr>
        <p:spPr/>
        <p:txBody>
          <a:bodyPr/>
          <a:lstStyle/>
          <a:p>
            <a:pPr marL="0" indent="0"/>
            <a:r>
              <a:rPr lang="en-GB" smtClean="0"/>
              <a:t>Although NLS has primarily concerned itself with collecting oral histories, is it also active in promoting the use of its collections in a range of contexts, for example</a:t>
            </a:r>
          </a:p>
          <a:p>
            <a:pPr marL="0" indent="0">
              <a:buFontTx/>
              <a:buChar char="•"/>
            </a:pPr>
            <a:r>
              <a:rPr lang="en-GB" smtClean="0"/>
              <a:t>Researchers of all types</a:t>
            </a:r>
          </a:p>
          <a:p>
            <a:pPr marL="0" indent="0">
              <a:buFontTx/>
              <a:buChar char="•"/>
            </a:pPr>
            <a:r>
              <a:rPr lang="en-GB" smtClean="0"/>
              <a:t>Production of CDs for use in education and training</a:t>
            </a:r>
          </a:p>
          <a:p>
            <a:pPr marL="0" indent="0">
              <a:buFontTx/>
              <a:buChar char="•"/>
            </a:pPr>
            <a:r>
              <a:rPr lang="en-GB" smtClean="0"/>
              <a:t>Websites for a range of audiences</a:t>
            </a:r>
          </a:p>
          <a:p>
            <a:pPr marL="0" indent="0">
              <a:buFontTx/>
              <a:buChar char="•"/>
            </a:pPr>
            <a:r>
              <a:rPr lang="en-GB" smtClean="0"/>
              <a:t>In exhibitions alongside the objects being discussed, eg Jacqueline Stieger exhibition in 2011</a:t>
            </a:r>
          </a:p>
          <a:p>
            <a:pPr marL="0" indent="0">
              <a:buFontTx/>
              <a:buChar char="•"/>
            </a:pPr>
            <a:r>
              <a:rPr lang="en-GB" smtClean="0"/>
              <a:t>By biographers and obituary writers</a:t>
            </a:r>
          </a:p>
        </p:txBody>
      </p:sp>
      <p:sp>
        <p:nvSpPr>
          <p:cNvPr id="10244" name="Slide Number Placeholder 3"/>
          <p:cNvSpPr>
            <a:spLocks noGrp="1"/>
          </p:cNvSpPr>
          <p:nvPr>
            <p:ph type="sldNum" sz="quarter" idx="10"/>
          </p:nvPr>
        </p:nvSpPr>
        <p:spPr>
          <a:noFill/>
        </p:spPr>
        <p:txBody>
          <a:bodyPr/>
          <a:lstStyle/>
          <a:p>
            <a:fld id="{F6A55A65-3BEA-437D-9A19-9A5C395FA712}" type="slidenum">
              <a:rPr lang="en-GB" smtClean="0"/>
              <a:pPr/>
              <a:t>8</a:t>
            </a:fld>
            <a:endParaRPr lang="en-GB"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GB" smtClean="0"/>
              <a:t>Oral History of British Science</a:t>
            </a:r>
          </a:p>
        </p:txBody>
      </p:sp>
      <p:sp>
        <p:nvSpPr>
          <p:cNvPr id="11267" name="Content Placeholder 2"/>
          <p:cNvSpPr>
            <a:spLocks noGrp="1"/>
          </p:cNvSpPr>
          <p:nvPr>
            <p:ph idx="1"/>
          </p:nvPr>
        </p:nvSpPr>
        <p:spPr/>
        <p:txBody>
          <a:bodyPr/>
          <a:lstStyle/>
          <a:p>
            <a:pPr marL="0" indent="0">
              <a:buFontTx/>
              <a:buChar char="•"/>
            </a:pPr>
            <a:r>
              <a:rPr lang="en-GB" smtClean="0"/>
              <a:t>Project started in November 2009</a:t>
            </a:r>
          </a:p>
          <a:p>
            <a:pPr marL="0" indent="0">
              <a:buFontTx/>
              <a:buChar char="•"/>
            </a:pPr>
            <a:r>
              <a:rPr lang="en-GB" smtClean="0"/>
              <a:t>Aims to collect 200 interviews with leading British scientists and their less well-known co-workers.  A response to the recognition that very little oral history has been undertaken in this area</a:t>
            </a:r>
          </a:p>
          <a:p>
            <a:pPr marL="0" indent="0">
              <a:buFontTx/>
              <a:buChar char="•"/>
            </a:pPr>
            <a:r>
              <a:rPr lang="en-GB" smtClean="0"/>
              <a:t>Four strands: Factory of Life, Cosmologies, Changing Planet, Made in Britain</a:t>
            </a:r>
          </a:p>
          <a:p>
            <a:pPr marL="0" indent="0">
              <a:buFontTx/>
              <a:buChar char="•"/>
            </a:pPr>
            <a:r>
              <a:rPr lang="en-GB" smtClean="0"/>
              <a:t>Funding from Arcadia for two of these, Changing Planet and Made in Britain</a:t>
            </a:r>
          </a:p>
          <a:p>
            <a:pPr marL="0" indent="0">
              <a:buFontTx/>
              <a:buChar char="•"/>
            </a:pPr>
            <a:r>
              <a:rPr lang="en-GB" smtClean="0"/>
              <a:t>Focus on audio with selected interviewees also participating in video interviews with key objects or in key locations</a:t>
            </a:r>
          </a:p>
        </p:txBody>
      </p:sp>
      <p:sp>
        <p:nvSpPr>
          <p:cNvPr id="11268" name="Slide Number Placeholder 3"/>
          <p:cNvSpPr>
            <a:spLocks noGrp="1"/>
          </p:cNvSpPr>
          <p:nvPr>
            <p:ph type="sldNum" sz="quarter" idx="10"/>
          </p:nvPr>
        </p:nvSpPr>
        <p:spPr>
          <a:noFill/>
        </p:spPr>
        <p:txBody>
          <a:bodyPr/>
          <a:lstStyle/>
          <a:p>
            <a:fld id="{EF86A96C-E369-4DAA-B5EE-6B9DD4376912}" type="slidenum">
              <a:rPr lang="en-GB" smtClean="0"/>
              <a:pPr/>
              <a:t>9</a:t>
            </a:fld>
            <a:endParaRPr lang="en-GB"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GB" smtClean="0"/>
              <a:t>Oral History of British Science</a:t>
            </a:r>
          </a:p>
        </p:txBody>
      </p:sp>
      <p:sp>
        <p:nvSpPr>
          <p:cNvPr id="12291" name="Content Placeholder 2"/>
          <p:cNvSpPr>
            <a:spLocks noGrp="1"/>
          </p:cNvSpPr>
          <p:nvPr>
            <p:ph idx="1"/>
          </p:nvPr>
        </p:nvSpPr>
        <p:spPr/>
        <p:txBody>
          <a:bodyPr/>
          <a:lstStyle/>
          <a:p>
            <a:pPr marL="0" indent="0">
              <a:buFontTx/>
              <a:buChar char="•"/>
            </a:pPr>
            <a:r>
              <a:rPr lang="en-GB" smtClean="0"/>
              <a:t>Two freelance interviewers arrange and carry out the interviews</a:t>
            </a:r>
          </a:p>
          <a:p>
            <a:pPr marL="0" indent="0">
              <a:buFontTx/>
              <a:buChar char="•"/>
            </a:pPr>
            <a:r>
              <a:rPr lang="en-GB" smtClean="0"/>
              <a:t>Interviewees are selected through discussion with the Advisory Committee after detailed consideration of each area</a:t>
            </a:r>
          </a:p>
          <a:p>
            <a:pPr marL="0" indent="0">
              <a:buFontTx/>
              <a:buChar char="•"/>
            </a:pPr>
            <a:r>
              <a:rPr lang="en-GB" smtClean="0"/>
              <a:t>Interviews are generally carried out in interviewee’s home or office, or at the BL over a number of sessions</a:t>
            </a:r>
          </a:p>
          <a:p>
            <a:pPr marL="0" indent="0">
              <a:buFontTx/>
              <a:buChar char="•"/>
            </a:pPr>
            <a:r>
              <a:rPr lang="en-GB" smtClean="0"/>
              <a:t>Recorded as WAV files and downloaded.  Detailed summaries are produced which are searchable through Cadensa.  Interviews are transcribed in full</a:t>
            </a:r>
          </a:p>
          <a:p>
            <a:pPr marL="0" indent="0">
              <a:buFontTx/>
              <a:buChar char="•"/>
            </a:pPr>
            <a:r>
              <a:rPr lang="en-GB" smtClean="0"/>
              <a:t>Where copyright permission allows, made available via BL Sounds</a:t>
            </a:r>
          </a:p>
        </p:txBody>
      </p:sp>
      <p:sp>
        <p:nvSpPr>
          <p:cNvPr id="12292" name="Slide Number Placeholder 3"/>
          <p:cNvSpPr>
            <a:spLocks noGrp="1"/>
          </p:cNvSpPr>
          <p:nvPr>
            <p:ph type="sldNum" sz="quarter" idx="10"/>
          </p:nvPr>
        </p:nvSpPr>
        <p:spPr>
          <a:noFill/>
        </p:spPr>
        <p:txBody>
          <a:bodyPr/>
          <a:lstStyle/>
          <a:p>
            <a:fld id="{F4D1069E-0AB8-4197-AFE1-90FC4455A6B8}" type="slidenum">
              <a:rPr lang="en-GB" smtClean="0"/>
              <a:pPr/>
              <a:t>10</a:t>
            </a:fld>
            <a:endParaRPr lang="en-GB"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smtClean="0"/>
              <a:t>Oral History of British Science: Progress so Far</a:t>
            </a:r>
          </a:p>
        </p:txBody>
      </p:sp>
      <p:sp>
        <p:nvSpPr>
          <p:cNvPr id="13315" name="Content Placeholder 2"/>
          <p:cNvSpPr>
            <a:spLocks noGrp="1"/>
          </p:cNvSpPr>
          <p:nvPr>
            <p:ph idx="1"/>
          </p:nvPr>
        </p:nvSpPr>
        <p:spPr/>
        <p:txBody>
          <a:bodyPr/>
          <a:lstStyle/>
          <a:p>
            <a:pPr marL="0" indent="0">
              <a:buFontTx/>
              <a:buChar char="•"/>
            </a:pPr>
            <a:r>
              <a:rPr lang="en-GB" smtClean="0"/>
              <a:t>Over 70 interviews completed or in progress</a:t>
            </a:r>
          </a:p>
          <a:p>
            <a:pPr marL="0" indent="0">
              <a:buFontTx/>
              <a:buChar char="•"/>
            </a:pPr>
            <a:r>
              <a:rPr lang="en-GB" smtClean="0"/>
              <a:t>41 interviews available via BL Sounds, including a few from earlier NLS projects</a:t>
            </a:r>
          </a:p>
          <a:p>
            <a:pPr marL="0" indent="0">
              <a:buFontTx/>
              <a:buChar char="•"/>
            </a:pPr>
            <a:r>
              <a:rPr lang="en-GB" smtClean="0"/>
              <a:t>8 video interviews, 6 available via </a:t>
            </a:r>
            <a:r>
              <a:rPr lang="en-GB" smtClean="0">
                <a:hlinkClick r:id="rId2"/>
              </a:rPr>
              <a:t>British Library You Tube Channel</a:t>
            </a:r>
            <a:endParaRPr lang="en-GB" smtClean="0"/>
          </a:p>
          <a:p>
            <a:pPr marL="0" indent="0">
              <a:buFontTx/>
              <a:buChar char="•"/>
            </a:pPr>
            <a:r>
              <a:rPr lang="en-GB" smtClean="0"/>
              <a:t>Presentations to a range of academic and other conferences</a:t>
            </a:r>
          </a:p>
          <a:p>
            <a:pPr marL="0" indent="0">
              <a:buFontTx/>
              <a:buChar char="•"/>
            </a:pPr>
            <a:r>
              <a:rPr lang="en-GB" smtClean="0">
                <a:hlinkClick r:id="rId3"/>
              </a:rPr>
              <a:t>Blog</a:t>
            </a:r>
            <a:r>
              <a:rPr lang="en-GB" smtClean="0"/>
              <a:t> showcasing some of the material collected</a:t>
            </a:r>
          </a:p>
        </p:txBody>
      </p:sp>
      <p:sp>
        <p:nvSpPr>
          <p:cNvPr id="13316" name="Slide Number Placeholder 3"/>
          <p:cNvSpPr>
            <a:spLocks noGrp="1"/>
          </p:cNvSpPr>
          <p:nvPr>
            <p:ph type="sldNum" sz="quarter" idx="10"/>
          </p:nvPr>
        </p:nvSpPr>
        <p:spPr>
          <a:noFill/>
        </p:spPr>
        <p:txBody>
          <a:bodyPr/>
          <a:lstStyle/>
          <a:p>
            <a:fld id="{BF6E8E9B-D91F-4570-87A1-726644D3990C}" type="slidenum">
              <a:rPr lang="en-GB" smtClean="0"/>
              <a:pPr/>
              <a:t>11</a:t>
            </a:fld>
            <a:endParaRPr lang="en-GB"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smtClean="0"/>
              <a:t>Oral History of British Science: Future Developments</a:t>
            </a:r>
          </a:p>
        </p:txBody>
      </p:sp>
      <p:sp>
        <p:nvSpPr>
          <p:cNvPr id="14339" name="Content Placeholder 2"/>
          <p:cNvSpPr>
            <a:spLocks noGrp="1"/>
          </p:cNvSpPr>
          <p:nvPr>
            <p:ph idx="1"/>
          </p:nvPr>
        </p:nvSpPr>
        <p:spPr/>
        <p:txBody>
          <a:bodyPr/>
          <a:lstStyle/>
          <a:p>
            <a:pPr marL="0" indent="0">
              <a:buFontTx/>
              <a:buChar char="•"/>
            </a:pPr>
            <a:r>
              <a:rPr lang="en-GB" smtClean="0"/>
              <a:t>Major web resource under development which will make the material more accessible to a wide range of audiences</a:t>
            </a:r>
          </a:p>
          <a:p>
            <a:pPr marL="0" indent="0">
              <a:buFontTx/>
              <a:buChar char="•"/>
            </a:pPr>
            <a:r>
              <a:rPr lang="en-GB" smtClean="0"/>
              <a:t>Publication of scholarly articles using the material</a:t>
            </a:r>
          </a:p>
          <a:p>
            <a:pPr marL="0" indent="0">
              <a:buFontTx/>
              <a:buChar char="•"/>
            </a:pPr>
            <a:r>
              <a:rPr lang="en-GB" smtClean="0"/>
              <a:t>Promoting use of interviews by researchers of all types</a:t>
            </a:r>
          </a:p>
          <a:p>
            <a:pPr marL="0" indent="0">
              <a:buFontTx/>
              <a:buChar char="•"/>
            </a:pPr>
            <a:r>
              <a:rPr lang="en-GB" smtClean="0"/>
              <a:t>Seeking further funding for other strands and more interviews within existing strands</a:t>
            </a:r>
          </a:p>
        </p:txBody>
      </p:sp>
      <p:sp>
        <p:nvSpPr>
          <p:cNvPr id="14340" name="Slide Number Placeholder 3"/>
          <p:cNvSpPr>
            <a:spLocks noGrp="1"/>
          </p:cNvSpPr>
          <p:nvPr>
            <p:ph type="sldNum" sz="quarter" idx="10"/>
          </p:nvPr>
        </p:nvSpPr>
        <p:spPr>
          <a:noFill/>
        </p:spPr>
        <p:txBody>
          <a:bodyPr/>
          <a:lstStyle/>
          <a:p>
            <a:fld id="{62015A49-90EE-4063-9331-711A03E85A8B}" type="slidenum">
              <a:rPr lang="en-GB" smtClean="0"/>
              <a:pPr/>
              <a:t>12</a:t>
            </a:fld>
            <a:endParaRPr lang="en-GB"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a:themeElements>
    <a:clrScheme name="">
      <a:dk1>
        <a:srgbClr val="131313"/>
      </a:dk1>
      <a:lt1>
        <a:srgbClr val="FFFFFF"/>
      </a:lt1>
      <a:dk2>
        <a:srgbClr val="131313"/>
      </a:dk2>
      <a:lt2>
        <a:srgbClr val="B8BDC1"/>
      </a:lt2>
      <a:accent1>
        <a:srgbClr val="A6D5F3"/>
      </a:accent1>
      <a:accent2>
        <a:srgbClr val="2A634B"/>
      </a:accent2>
      <a:accent3>
        <a:srgbClr val="FFFFFF"/>
      </a:accent3>
      <a:accent4>
        <a:srgbClr val="0E0E0E"/>
      </a:accent4>
      <a:accent5>
        <a:srgbClr val="D0E7F8"/>
      </a:accent5>
      <a:accent6>
        <a:srgbClr val="255943"/>
      </a:accent6>
      <a:hlink>
        <a:srgbClr val="C6172C"/>
      </a:hlink>
      <a:folHlink>
        <a:srgbClr val="B8BDC1"/>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default 1">
        <a:dk1>
          <a:srgbClr val="131313"/>
        </a:dk1>
        <a:lt1>
          <a:srgbClr val="FFFFFF"/>
        </a:lt1>
        <a:dk2>
          <a:srgbClr val="131313"/>
        </a:dk2>
        <a:lt2>
          <a:srgbClr val="B8BDC1"/>
        </a:lt2>
        <a:accent1>
          <a:srgbClr val="A6D5F3"/>
        </a:accent1>
        <a:accent2>
          <a:srgbClr val="5D7587"/>
        </a:accent2>
        <a:accent3>
          <a:srgbClr val="FFFFFF"/>
        </a:accent3>
        <a:accent4>
          <a:srgbClr val="0E0E0E"/>
        </a:accent4>
        <a:accent5>
          <a:srgbClr val="D0E7F8"/>
        </a:accent5>
        <a:accent6>
          <a:srgbClr val="53697A"/>
        </a:accent6>
        <a:hlink>
          <a:srgbClr val="C6172C"/>
        </a:hlink>
        <a:folHlink>
          <a:srgbClr val="B8BDC1"/>
        </a:folHlink>
      </a:clrScheme>
      <a:clrMap bg1="lt1" tx1="dk1" bg2="lt2" tx2="dk2" accent1="accent1" accent2="accent2" accent3="accent3" accent4="accent4" accent5="accent5" accent6="accent6" hlink="hlink" folHlink="folHlink"/>
    </a:extraClrScheme>
    <a:extraClrScheme>
      <a:clrScheme name="default 2">
        <a:dk1>
          <a:srgbClr val="F9E0CD"/>
        </a:dk1>
        <a:lt1>
          <a:srgbClr val="FFFFFF"/>
        </a:lt1>
        <a:dk2>
          <a:srgbClr val="DDF5B7"/>
        </a:dk2>
        <a:lt2>
          <a:srgbClr val="FFF7CD"/>
        </a:lt2>
        <a:accent1>
          <a:srgbClr val="BCB19B"/>
        </a:accent1>
        <a:accent2>
          <a:srgbClr val="B6ACCC"/>
        </a:accent2>
        <a:accent3>
          <a:srgbClr val="FFFFFF"/>
        </a:accent3>
        <a:accent4>
          <a:srgbClr val="D5BFAF"/>
        </a:accent4>
        <a:accent5>
          <a:srgbClr val="DAD5CB"/>
        </a:accent5>
        <a:accent6>
          <a:srgbClr val="A59BB9"/>
        </a:accent6>
        <a:hlink>
          <a:srgbClr val="B8BDC1"/>
        </a:hlink>
        <a:folHlink>
          <a:srgbClr val="CDB2C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Template>
  <TotalTime>67</TotalTime>
  <Words>976</Words>
  <Application>Microsoft Office PowerPoint</Application>
  <PresentationFormat>On-screen Show (4:3)</PresentationFormat>
  <Paragraphs>109</Paragraphs>
  <Slides>12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Wingdings</vt:lpstr>
      <vt:lpstr>Syntax</vt:lpstr>
      <vt:lpstr>Times New Roman</vt:lpstr>
      <vt:lpstr>ＭＳ Ｐゴシック</vt:lpstr>
      <vt:lpstr>Lucida Sans</vt:lpstr>
      <vt:lpstr>default</vt:lpstr>
      <vt:lpstr>Collecting through National Life Stories fieldwork projects</vt:lpstr>
      <vt:lpstr>The Nature of NLS Interviews</vt:lpstr>
      <vt:lpstr>Collecting through National Life Stories fieldwork projects  </vt:lpstr>
      <vt:lpstr>Collecting: fieldwork projects (National Life Stories)  NLS Projects completed </vt:lpstr>
      <vt:lpstr>Collecting: fieldwork projects (National Life Stories)  NLS Projects completed (cont)</vt:lpstr>
      <vt:lpstr>Access to the British Library’s oral history collections </vt:lpstr>
      <vt:lpstr>Access, use and re-use:  changing times</vt:lpstr>
      <vt:lpstr>Using NLS Material</vt:lpstr>
      <vt:lpstr>Oral History of British Science</vt:lpstr>
      <vt:lpstr>Oral History of British Science</vt:lpstr>
      <vt:lpstr>Oral History of British Science: Progress so Far</vt:lpstr>
      <vt:lpstr>Oral History of British Science: Future Developments</vt:lpstr>
    </vt:vector>
  </TitlesOfParts>
  <Manager/>
  <Company>The British Library</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Collecting through National Life Stories fieldwork projects</dc:title>
  <dc:subject/>
  <dc:creator>MAStewar</dc:creator>
  <cp:keywords/>
  <dc:description/>
  <cp:lastModifiedBy>ch38</cp:lastModifiedBy>
  <cp:revision>10</cp:revision>
  <dcterms:created xsi:type="dcterms:W3CDTF">2012-05-22T17:10:33Z</dcterms:created>
  <dcterms:modified xsi:type="dcterms:W3CDTF">2012-06-27T16:17:25Z</dcterms:modified>
  <cp:category/>
</cp:coreProperties>
</file>